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4" r:id="rId3"/>
    <p:sldId id="303" r:id="rId4"/>
    <p:sldId id="312" r:id="rId5"/>
    <p:sldId id="311" r:id="rId6"/>
    <p:sldId id="307" r:id="rId7"/>
    <p:sldId id="308" r:id="rId8"/>
    <p:sldId id="319" r:id="rId9"/>
    <p:sldId id="313" r:id="rId10"/>
    <p:sldId id="309" r:id="rId11"/>
    <p:sldId id="310" r:id="rId12"/>
    <p:sldId id="320" r:id="rId13"/>
    <p:sldId id="315" r:id="rId14"/>
    <p:sldId id="305" r:id="rId15"/>
    <p:sldId id="306" r:id="rId16"/>
    <p:sldId id="321" r:id="rId17"/>
    <p:sldId id="31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0F56D0-441C-5F4E-AB97-7B98D6F8A0A6}" v="53" dt="2022-08-31T18:54:56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rad, Roth E" userId="06884989-9dcf-44a0-b091-1ce65ab8fb4f" providerId="ADAL" clId="{890F56D0-441C-5F4E-AB97-7B98D6F8A0A6}"/>
    <pc:docChg chg="undo custSel addSld delSld modSld sldOrd">
      <pc:chgData name="Conrad, Roth E" userId="06884989-9dcf-44a0-b091-1ce65ab8fb4f" providerId="ADAL" clId="{890F56D0-441C-5F4E-AB97-7B98D6F8A0A6}" dt="2022-08-31T18:54:58.667" v="1186" actId="20577"/>
      <pc:docMkLst>
        <pc:docMk/>
      </pc:docMkLst>
      <pc:sldChg chg="addSp delSp modSp mod">
        <pc:chgData name="Conrad, Roth E" userId="06884989-9dcf-44a0-b091-1ce65ab8fb4f" providerId="ADAL" clId="{890F56D0-441C-5F4E-AB97-7B98D6F8A0A6}" dt="2022-07-23T02:19:09.150" v="354" actId="20577"/>
        <pc:sldMkLst>
          <pc:docMk/>
          <pc:sldMk cId="1763061772" sldId="303"/>
        </pc:sldMkLst>
        <pc:spChg chg="add mod">
          <ac:chgData name="Conrad, Roth E" userId="06884989-9dcf-44a0-b091-1ce65ab8fb4f" providerId="ADAL" clId="{890F56D0-441C-5F4E-AB97-7B98D6F8A0A6}" dt="2022-07-22T19:07:33.349" v="40" actId="1076"/>
          <ac:spMkLst>
            <pc:docMk/>
            <pc:sldMk cId="1763061772" sldId="303"/>
            <ac:spMk id="5" creationId="{9DAEF459-2058-F6BC-D6D5-BEC2F8BD3CE7}"/>
          </ac:spMkLst>
        </pc:spChg>
        <pc:spChg chg="mod">
          <ac:chgData name="Conrad, Roth E" userId="06884989-9dcf-44a0-b091-1ce65ab8fb4f" providerId="ADAL" clId="{890F56D0-441C-5F4E-AB97-7B98D6F8A0A6}" dt="2022-07-23T02:18:40.652" v="339" actId="20577"/>
          <ac:spMkLst>
            <pc:docMk/>
            <pc:sldMk cId="1763061772" sldId="303"/>
            <ac:spMk id="6" creationId="{8A6233A0-C45C-8A4B-9B45-3653C2A3A8FF}"/>
          </ac:spMkLst>
        </pc:spChg>
        <pc:spChg chg="mod">
          <ac:chgData name="Conrad, Roth E" userId="06884989-9dcf-44a0-b091-1ce65ab8fb4f" providerId="ADAL" clId="{890F56D0-441C-5F4E-AB97-7B98D6F8A0A6}" dt="2022-07-22T19:25:17.302" v="120" actId="1076"/>
          <ac:spMkLst>
            <pc:docMk/>
            <pc:sldMk cId="1763061772" sldId="303"/>
            <ac:spMk id="7" creationId="{E3D0460A-1F5D-6845-9316-FD0A25471863}"/>
          </ac:spMkLst>
        </pc:spChg>
        <pc:spChg chg="mod">
          <ac:chgData name="Conrad, Roth E" userId="06884989-9dcf-44a0-b091-1ce65ab8fb4f" providerId="ADAL" clId="{890F56D0-441C-5F4E-AB97-7B98D6F8A0A6}" dt="2022-07-23T02:18:34.598" v="336" actId="20577"/>
          <ac:spMkLst>
            <pc:docMk/>
            <pc:sldMk cId="1763061772" sldId="303"/>
            <ac:spMk id="8" creationId="{89AA1F8A-360A-634C-8259-622A617EC6E3}"/>
          </ac:spMkLst>
        </pc:spChg>
        <pc:spChg chg="mod">
          <ac:chgData name="Conrad, Roth E" userId="06884989-9dcf-44a0-b091-1ce65ab8fb4f" providerId="ADAL" clId="{890F56D0-441C-5F4E-AB97-7B98D6F8A0A6}" dt="2022-07-22T19:26:20.256" v="149" actId="20577"/>
          <ac:spMkLst>
            <pc:docMk/>
            <pc:sldMk cId="1763061772" sldId="303"/>
            <ac:spMk id="10" creationId="{6487584B-D178-EA43-8FA6-6A21EDF9094E}"/>
          </ac:spMkLst>
        </pc:spChg>
        <pc:spChg chg="add mod">
          <ac:chgData name="Conrad, Roth E" userId="06884989-9dcf-44a0-b091-1ce65ab8fb4f" providerId="ADAL" clId="{890F56D0-441C-5F4E-AB97-7B98D6F8A0A6}" dt="2022-07-22T19:07:53.285" v="41" actId="571"/>
          <ac:spMkLst>
            <pc:docMk/>
            <pc:sldMk cId="1763061772" sldId="303"/>
            <ac:spMk id="15" creationId="{84A185C0-742A-C040-B90F-55C78B16A356}"/>
          </ac:spMkLst>
        </pc:spChg>
        <pc:spChg chg="add mod">
          <ac:chgData name="Conrad, Roth E" userId="06884989-9dcf-44a0-b091-1ce65ab8fb4f" providerId="ADAL" clId="{890F56D0-441C-5F4E-AB97-7B98D6F8A0A6}" dt="2022-07-22T19:08:18.401" v="43" actId="571"/>
          <ac:spMkLst>
            <pc:docMk/>
            <pc:sldMk cId="1763061772" sldId="303"/>
            <ac:spMk id="16" creationId="{D90AACF0-5D9D-A52B-061A-A51A2D1A775E}"/>
          </ac:spMkLst>
        </pc:spChg>
        <pc:spChg chg="add mod">
          <ac:chgData name="Conrad, Roth E" userId="06884989-9dcf-44a0-b091-1ce65ab8fb4f" providerId="ADAL" clId="{890F56D0-441C-5F4E-AB97-7B98D6F8A0A6}" dt="2022-07-22T19:08:30.301" v="49" actId="20577"/>
          <ac:spMkLst>
            <pc:docMk/>
            <pc:sldMk cId="1763061772" sldId="303"/>
            <ac:spMk id="17" creationId="{BBE0E872-3B4E-A60E-E990-104A27F905C7}"/>
          </ac:spMkLst>
        </pc:spChg>
        <pc:spChg chg="mod">
          <ac:chgData name="Conrad, Roth E" userId="06884989-9dcf-44a0-b091-1ce65ab8fb4f" providerId="ADAL" clId="{890F56D0-441C-5F4E-AB97-7B98D6F8A0A6}" dt="2022-07-22T19:25:09.992" v="118" actId="170"/>
          <ac:spMkLst>
            <pc:docMk/>
            <pc:sldMk cId="1763061772" sldId="303"/>
            <ac:spMk id="19" creationId="{843D016E-4B4B-7C49-A078-FC9CF55037DE}"/>
          </ac:spMkLst>
        </pc:spChg>
        <pc:spChg chg="mod">
          <ac:chgData name="Conrad, Roth E" userId="06884989-9dcf-44a0-b091-1ce65ab8fb4f" providerId="ADAL" clId="{890F56D0-441C-5F4E-AB97-7B98D6F8A0A6}" dt="2022-07-22T19:10:47.880" v="72" actId="20577"/>
          <ac:spMkLst>
            <pc:docMk/>
            <pc:sldMk cId="1763061772" sldId="303"/>
            <ac:spMk id="20" creationId="{FFA46874-3EC1-2140-BB72-E17B63F99FC2}"/>
          </ac:spMkLst>
        </pc:spChg>
        <pc:spChg chg="mod">
          <ac:chgData name="Conrad, Roth E" userId="06884989-9dcf-44a0-b091-1ce65ab8fb4f" providerId="ADAL" clId="{890F56D0-441C-5F4E-AB97-7B98D6F8A0A6}" dt="2022-07-22T19:25:33.202" v="121" actId="1076"/>
          <ac:spMkLst>
            <pc:docMk/>
            <pc:sldMk cId="1763061772" sldId="303"/>
            <ac:spMk id="21" creationId="{B24DD55A-DF95-994B-9AC2-624B44A907DE}"/>
          </ac:spMkLst>
        </pc:spChg>
        <pc:spChg chg="mod">
          <ac:chgData name="Conrad, Roth E" userId="06884989-9dcf-44a0-b091-1ce65ab8fb4f" providerId="ADAL" clId="{890F56D0-441C-5F4E-AB97-7B98D6F8A0A6}" dt="2022-07-22T19:54:55.947" v="266" actId="14100"/>
          <ac:spMkLst>
            <pc:docMk/>
            <pc:sldMk cId="1763061772" sldId="303"/>
            <ac:spMk id="22" creationId="{EA87C794-5677-314B-B8EC-258C3FA3C06C}"/>
          </ac:spMkLst>
        </pc:spChg>
        <pc:spChg chg="mod">
          <ac:chgData name="Conrad, Roth E" userId="06884989-9dcf-44a0-b091-1ce65ab8fb4f" providerId="ADAL" clId="{890F56D0-441C-5F4E-AB97-7B98D6F8A0A6}" dt="2022-07-22T19:29:21.122" v="214"/>
          <ac:spMkLst>
            <pc:docMk/>
            <pc:sldMk cId="1763061772" sldId="303"/>
            <ac:spMk id="23" creationId="{9D71285E-E458-DE42-90FC-3084D4C18D56}"/>
          </ac:spMkLst>
        </pc:spChg>
        <pc:spChg chg="mod">
          <ac:chgData name="Conrad, Roth E" userId="06884989-9dcf-44a0-b091-1ce65ab8fb4f" providerId="ADAL" clId="{890F56D0-441C-5F4E-AB97-7B98D6F8A0A6}" dt="2022-07-22T19:27:39.002" v="197" actId="1076"/>
          <ac:spMkLst>
            <pc:docMk/>
            <pc:sldMk cId="1763061772" sldId="303"/>
            <ac:spMk id="25" creationId="{F829462D-DA6E-8847-8976-E847CF132A62}"/>
          </ac:spMkLst>
        </pc:spChg>
        <pc:spChg chg="mod">
          <ac:chgData name="Conrad, Roth E" userId="06884989-9dcf-44a0-b091-1ce65ab8fb4f" providerId="ADAL" clId="{890F56D0-441C-5F4E-AB97-7B98D6F8A0A6}" dt="2022-07-22T19:27:45.717" v="198" actId="1076"/>
          <ac:spMkLst>
            <pc:docMk/>
            <pc:sldMk cId="1763061772" sldId="303"/>
            <ac:spMk id="27" creationId="{5DF94229-6000-4E47-92D8-E64802A6883B}"/>
          </ac:spMkLst>
        </pc:spChg>
        <pc:spChg chg="mod">
          <ac:chgData name="Conrad, Roth E" userId="06884989-9dcf-44a0-b091-1ce65ab8fb4f" providerId="ADAL" clId="{890F56D0-441C-5F4E-AB97-7B98D6F8A0A6}" dt="2022-07-22T19:26:08.903" v="140" actId="1076"/>
          <ac:spMkLst>
            <pc:docMk/>
            <pc:sldMk cId="1763061772" sldId="303"/>
            <ac:spMk id="29" creationId="{CB176FFA-2469-6844-A688-DB3614CD6503}"/>
          </ac:spMkLst>
        </pc:spChg>
        <pc:spChg chg="mod">
          <ac:chgData name="Conrad, Roth E" userId="06884989-9dcf-44a0-b091-1ce65ab8fb4f" providerId="ADAL" clId="{890F56D0-441C-5F4E-AB97-7B98D6F8A0A6}" dt="2022-07-22T19:28:18.536" v="205" actId="1076"/>
          <ac:spMkLst>
            <pc:docMk/>
            <pc:sldMk cId="1763061772" sldId="303"/>
            <ac:spMk id="31" creationId="{8C66099F-C049-2548-8157-A33342AEB2DF}"/>
          </ac:spMkLst>
        </pc:spChg>
        <pc:spChg chg="mod">
          <ac:chgData name="Conrad, Roth E" userId="06884989-9dcf-44a0-b091-1ce65ab8fb4f" providerId="ADAL" clId="{890F56D0-441C-5F4E-AB97-7B98D6F8A0A6}" dt="2022-07-22T19:25:40.986" v="123" actId="1076"/>
          <ac:spMkLst>
            <pc:docMk/>
            <pc:sldMk cId="1763061772" sldId="303"/>
            <ac:spMk id="33" creationId="{A304451D-AE95-DC4D-B13D-39963593B1F9}"/>
          </ac:spMkLst>
        </pc:spChg>
        <pc:spChg chg="mod">
          <ac:chgData name="Conrad, Roth E" userId="06884989-9dcf-44a0-b091-1ce65ab8fb4f" providerId="ADAL" clId="{890F56D0-441C-5F4E-AB97-7B98D6F8A0A6}" dt="2022-07-23T02:18:46.616" v="343" actId="14100"/>
          <ac:spMkLst>
            <pc:docMk/>
            <pc:sldMk cId="1763061772" sldId="303"/>
            <ac:spMk id="34" creationId="{ACF9E113-D9DE-4049-89DD-1531746F79C9}"/>
          </ac:spMkLst>
        </pc:spChg>
        <pc:spChg chg="add mod">
          <ac:chgData name="Conrad, Roth E" userId="06884989-9dcf-44a0-b091-1ce65ab8fb4f" providerId="ADAL" clId="{890F56D0-441C-5F4E-AB97-7B98D6F8A0A6}" dt="2022-07-22T19:08:50.578" v="50" actId="571"/>
          <ac:spMkLst>
            <pc:docMk/>
            <pc:sldMk cId="1763061772" sldId="303"/>
            <ac:spMk id="39" creationId="{DD2B8636-7161-53F5-B751-E4D966CE4BB5}"/>
          </ac:spMkLst>
        </pc:spChg>
        <pc:spChg chg="add mod">
          <ac:chgData name="Conrad, Roth E" userId="06884989-9dcf-44a0-b091-1ce65ab8fb4f" providerId="ADAL" clId="{890F56D0-441C-5F4E-AB97-7B98D6F8A0A6}" dt="2022-07-23T02:19:09.150" v="354" actId="20577"/>
          <ac:spMkLst>
            <pc:docMk/>
            <pc:sldMk cId="1763061772" sldId="303"/>
            <ac:spMk id="40" creationId="{72E08DF2-2372-5D85-312F-131A13C03BC6}"/>
          </ac:spMkLst>
        </pc:spChg>
        <pc:spChg chg="add mod">
          <ac:chgData name="Conrad, Roth E" userId="06884989-9dcf-44a0-b091-1ce65ab8fb4f" providerId="ADAL" clId="{890F56D0-441C-5F4E-AB97-7B98D6F8A0A6}" dt="2022-07-23T02:18:55.832" v="345" actId="20577"/>
          <ac:spMkLst>
            <pc:docMk/>
            <pc:sldMk cId="1763061772" sldId="303"/>
            <ac:spMk id="41" creationId="{107A7252-1B24-A376-A130-55034D2C178B}"/>
          </ac:spMkLst>
        </pc:spChg>
        <pc:spChg chg="add mod">
          <ac:chgData name="Conrad, Roth E" userId="06884989-9dcf-44a0-b091-1ce65ab8fb4f" providerId="ADAL" clId="{890F56D0-441C-5F4E-AB97-7B98D6F8A0A6}" dt="2022-07-23T02:19:00.678" v="348" actId="20577"/>
          <ac:spMkLst>
            <pc:docMk/>
            <pc:sldMk cId="1763061772" sldId="303"/>
            <ac:spMk id="43" creationId="{D6D90945-D058-03C6-B37F-E824666793F5}"/>
          </ac:spMkLst>
        </pc:spChg>
        <pc:spChg chg="add mod">
          <ac:chgData name="Conrad, Roth E" userId="06884989-9dcf-44a0-b091-1ce65ab8fb4f" providerId="ADAL" clId="{890F56D0-441C-5F4E-AB97-7B98D6F8A0A6}" dt="2022-07-23T02:19:05.345" v="351" actId="20577"/>
          <ac:spMkLst>
            <pc:docMk/>
            <pc:sldMk cId="1763061772" sldId="303"/>
            <ac:spMk id="44" creationId="{8275AF68-5090-1E9B-4BB4-D2AF9DD84059}"/>
          </ac:spMkLst>
        </pc:spChg>
        <pc:grpChg chg="mod">
          <ac:chgData name="Conrad, Roth E" userId="06884989-9dcf-44a0-b091-1ce65ab8fb4f" providerId="ADAL" clId="{890F56D0-441C-5F4E-AB97-7B98D6F8A0A6}" dt="2022-07-22T19:28:22.736" v="206" actId="1076"/>
          <ac:grpSpMkLst>
            <pc:docMk/>
            <pc:sldMk cId="1763061772" sldId="303"/>
            <ac:grpSpMk id="14" creationId="{311FAA4A-E7DC-F549-A0DF-795470B895BB}"/>
          </ac:grpSpMkLst>
        </pc:grpChg>
        <pc:cxnChg chg="mod">
          <ac:chgData name="Conrad, Roth E" userId="06884989-9dcf-44a0-b091-1ce65ab8fb4f" providerId="ADAL" clId="{890F56D0-441C-5F4E-AB97-7B98D6F8A0A6}" dt="2022-07-23T02:18:55.832" v="345" actId="20577"/>
          <ac:cxnSpMkLst>
            <pc:docMk/>
            <pc:sldMk cId="1763061772" sldId="303"/>
            <ac:cxnSpMk id="30" creationId="{0E304A43-5EC4-BD43-A707-0646770603A1}"/>
          </ac:cxnSpMkLst>
        </pc:cxnChg>
        <pc:cxnChg chg="del">
          <ac:chgData name="Conrad, Roth E" userId="06884989-9dcf-44a0-b091-1ce65ab8fb4f" providerId="ADAL" clId="{890F56D0-441C-5F4E-AB97-7B98D6F8A0A6}" dt="2022-07-22T19:25:43.300" v="124" actId="478"/>
          <ac:cxnSpMkLst>
            <pc:docMk/>
            <pc:sldMk cId="1763061772" sldId="303"/>
            <ac:cxnSpMk id="35" creationId="{5786BC3D-C2DC-C947-81D6-3E3354460E85}"/>
          </ac:cxnSpMkLst>
        </pc:cxnChg>
      </pc:sldChg>
      <pc:sldChg chg="modSp add mod">
        <pc:chgData name="Conrad, Roth E" userId="06884989-9dcf-44a0-b091-1ce65ab8fb4f" providerId="ADAL" clId="{890F56D0-441C-5F4E-AB97-7B98D6F8A0A6}" dt="2022-07-23T01:09:14.202" v="331" actId="20577"/>
        <pc:sldMkLst>
          <pc:docMk/>
          <pc:sldMk cId="3556792168" sldId="305"/>
        </pc:sldMkLst>
        <pc:spChg chg="mod">
          <ac:chgData name="Conrad, Roth E" userId="06884989-9dcf-44a0-b091-1ce65ab8fb4f" providerId="ADAL" clId="{890F56D0-441C-5F4E-AB97-7B98D6F8A0A6}" dt="2022-07-23T01:09:05.098" v="325" actId="20577"/>
          <ac:spMkLst>
            <pc:docMk/>
            <pc:sldMk cId="3556792168" sldId="305"/>
            <ac:spMk id="2" creationId="{5BE44414-2209-D157-BB20-5869D5E91F61}"/>
          </ac:spMkLst>
        </pc:spChg>
        <pc:spChg chg="mod">
          <ac:chgData name="Conrad, Roth E" userId="06884989-9dcf-44a0-b091-1ce65ab8fb4f" providerId="ADAL" clId="{890F56D0-441C-5F4E-AB97-7B98D6F8A0A6}" dt="2022-07-23T01:09:14.202" v="331" actId="20577"/>
          <ac:spMkLst>
            <pc:docMk/>
            <pc:sldMk cId="3556792168" sldId="305"/>
            <ac:spMk id="3" creationId="{0C055184-CB63-2740-05AD-011585BAD362}"/>
          </ac:spMkLst>
        </pc:spChg>
      </pc:sldChg>
      <pc:sldChg chg="modSp add mod">
        <pc:chgData name="Conrad, Roth E" userId="06884989-9dcf-44a0-b091-1ce65ab8fb4f" providerId="ADAL" clId="{890F56D0-441C-5F4E-AB97-7B98D6F8A0A6}" dt="2022-07-23T01:08:01.616" v="311" actId="207"/>
        <pc:sldMkLst>
          <pc:docMk/>
          <pc:sldMk cId="3341742786" sldId="306"/>
        </pc:sldMkLst>
        <pc:spChg chg="mod">
          <ac:chgData name="Conrad, Roth E" userId="06884989-9dcf-44a0-b091-1ce65ab8fb4f" providerId="ADAL" clId="{890F56D0-441C-5F4E-AB97-7B98D6F8A0A6}" dt="2022-07-23T01:06:47.551" v="299" actId="20577"/>
          <ac:spMkLst>
            <pc:docMk/>
            <pc:sldMk cId="3341742786" sldId="306"/>
            <ac:spMk id="12" creationId="{1B98BF07-C6F5-A541-9D9B-2BF3B51B31ED}"/>
          </ac:spMkLst>
        </pc:spChg>
        <pc:spChg chg="mod">
          <ac:chgData name="Conrad, Roth E" userId="06884989-9dcf-44a0-b091-1ce65ab8fb4f" providerId="ADAL" clId="{890F56D0-441C-5F4E-AB97-7B98D6F8A0A6}" dt="2022-07-23T01:07:56.447" v="310" actId="207"/>
          <ac:spMkLst>
            <pc:docMk/>
            <pc:sldMk cId="3341742786" sldId="306"/>
            <ac:spMk id="19" creationId="{843D016E-4B4B-7C49-A078-FC9CF55037DE}"/>
          </ac:spMkLst>
        </pc:spChg>
        <pc:spChg chg="mod">
          <ac:chgData name="Conrad, Roth E" userId="06884989-9dcf-44a0-b091-1ce65ab8fb4f" providerId="ADAL" clId="{890F56D0-441C-5F4E-AB97-7B98D6F8A0A6}" dt="2022-07-23T01:08:01.616" v="311" actId="207"/>
          <ac:spMkLst>
            <pc:docMk/>
            <pc:sldMk cId="3341742786" sldId="306"/>
            <ac:spMk id="22" creationId="{EA87C794-5677-314B-B8EC-258C3FA3C06C}"/>
          </ac:spMkLst>
        </pc:spChg>
        <pc:spChg chg="mod">
          <ac:chgData name="Conrad, Roth E" userId="06884989-9dcf-44a0-b091-1ce65ab8fb4f" providerId="ADAL" clId="{890F56D0-441C-5F4E-AB97-7B98D6F8A0A6}" dt="2022-07-23T01:07:48.899" v="308" actId="207"/>
          <ac:spMkLst>
            <pc:docMk/>
            <pc:sldMk cId="3341742786" sldId="306"/>
            <ac:spMk id="26" creationId="{4F99B78B-9193-1F40-9F18-1933BC5D29B6}"/>
          </ac:spMkLst>
        </pc:spChg>
        <pc:spChg chg="mod">
          <ac:chgData name="Conrad, Roth E" userId="06884989-9dcf-44a0-b091-1ce65ab8fb4f" providerId="ADAL" clId="{890F56D0-441C-5F4E-AB97-7B98D6F8A0A6}" dt="2022-07-23T01:07:45.975" v="307" actId="207"/>
          <ac:spMkLst>
            <pc:docMk/>
            <pc:sldMk cId="3341742786" sldId="306"/>
            <ac:spMk id="28" creationId="{59E7635C-8F31-4746-8BDE-2FFFD55DC961}"/>
          </ac:spMkLst>
        </pc:spChg>
        <pc:spChg chg="mod">
          <ac:chgData name="Conrad, Roth E" userId="06884989-9dcf-44a0-b091-1ce65ab8fb4f" providerId="ADAL" clId="{890F56D0-441C-5F4E-AB97-7B98D6F8A0A6}" dt="2022-07-23T01:07:50.929" v="309" actId="207"/>
          <ac:spMkLst>
            <pc:docMk/>
            <pc:sldMk cId="3341742786" sldId="306"/>
            <ac:spMk id="32" creationId="{213753B5-86BA-B14C-A2BD-254FC2C67F98}"/>
          </ac:spMkLst>
        </pc:spChg>
      </pc:sldChg>
      <pc:sldChg chg="modSp add mod">
        <pc:chgData name="Conrad, Roth E" userId="06884989-9dcf-44a0-b091-1ce65ab8fb4f" providerId="ADAL" clId="{890F56D0-441C-5F4E-AB97-7B98D6F8A0A6}" dt="2022-07-23T01:08:27.531" v="316" actId="20577"/>
        <pc:sldMkLst>
          <pc:docMk/>
          <pc:sldMk cId="397826490" sldId="307"/>
        </pc:sldMkLst>
        <pc:spChg chg="mod">
          <ac:chgData name="Conrad, Roth E" userId="06884989-9dcf-44a0-b091-1ce65ab8fb4f" providerId="ADAL" clId="{890F56D0-441C-5F4E-AB97-7B98D6F8A0A6}" dt="2022-07-23T01:08:25.112" v="314" actId="20577"/>
          <ac:spMkLst>
            <pc:docMk/>
            <pc:sldMk cId="397826490" sldId="307"/>
            <ac:spMk id="2" creationId="{5BE44414-2209-D157-BB20-5869D5E91F61}"/>
          </ac:spMkLst>
        </pc:spChg>
        <pc:spChg chg="mod">
          <ac:chgData name="Conrad, Roth E" userId="06884989-9dcf-44a0-b091-1ce65ab8fb4f" providerId="ADAL" clId="{890F56D0-441C-5F4E-AB97-7B98D6F8A0A6}" dt="2022-07-23T01:08:27.531" v="316" actId="20577"/>
          <ac:spMkLst>
            <pc:docMk/>
            <pc:sldMk cId="397826490" sldId="307"/>
            <ac:spMk id="3" creationId="{0C055184-CB63-2740-05AD-011585BAD362}"/>
          </ac:spMkLst>
        </pc:spChg>
      </pc:sldChg>
      <pc:sldChg chg="modSp add mod">
        <pc:chgData name="Conrad, Roth E" userId="06884989-9dcf-44a0-b091-1ce65ab8fb4f" providerId="ADAL" clId="{890F56D0-441C-5F4E-AB97-7B98D6F8A0A6}" dt="2022-07-23T01:09:32.582" v="333" actId="207"/>
        <pc:sldMkLst>
          <pc:docMk/>
          <pc:sldMk cId="3805549877" sldId="308"/>
        </pc:sldMkLst>
        <pc:spChg chg="mod">
          <ac:chgData name="Conrad, Roth E" userId="06884989-9dcf-44a0-b091-1ce65ab8fb4f" providerId="ADAL" clId="{890F56D0-441C-5F4E-AB97-7B98D6F8A0A6}" dt="2022-07-23T01:09:32.582" v="333" actId="207"/>
          <ac:spMkLst>
            <pc:docMk/>
            <pc:sldMk cId="3805549877" sldId="308"/>
            <ac:spMk id="18" creationId="{1BB208D4-B585-A54F-B054-0665DA185C0E}"/>
          </ac:spMkLst>
        </pc:spChg>
        <pc:spChg chg="mod">
          <ac:chgData name="Conrad, Roth E" userId="06884989-9dcf-44a0-b091-1ce65ab8fb4f" providerId="ADAL" clId="{890F56D0-441C-5F4E-AB97-7B98D6F8A0A6}" dt="2022-07-23T01:08:36.179" v="317" actId="207"/>
          <ac:spMkLst>
            <pc:docMk/>
            <pc:sldMk cId="3805549877" sldId="308"/>
            <ac:spMk id="19" creationId="{843D016E-4B4B-7C49-A078-FC9CF55037DE}"/>
          </ac:spMkLst>
        </pc:spChg>
      </pc:sldChg>
      <pc:sldChg chg="modSp add mod">
        <pc:chgData name="Conrad, Roth E" userId="06884989-9dcf-44a0-b091-1ce65ab8fb4f" providerId="ADAL" clId="{890F56D0-441C-5F4E-AB97-7B98D6F8A0A6}" dt="2022-07-23T01:08:47.654" v="322" actId="20577"/>
        <pc:sldMkLst>
          <pc:docMk/>
          <pc:sldMk cId="561671781" sldId="309"/>
        </pc:sldMkLst>
        <pc:spChg chg="mod">
          <ac:chgData name="Conrad, Roth E" userId="06884989-9dcf-44a0-b091-1ce65ab8fb4f" providerId="ADAL" clId="{890F56D0-441C-5F4E-AB97-7B98D6F8A0A6}" dt="2022-07-23T01:08:45.074" v="320" actId="20577"/>
          <ac:spMkLst>
            <pc:docMk/>
            <pc:sldMk cId="561671781" sldId="309"/>
            <ac:spMk id="2" creationId="{5BE44414-2209-D157-BB20-5869D5E91F61}"/>
          </ac:spMkLst>
        </pc:spChg>
        <pc:spChg chg="mod">
          <ac:chgData name="Conrad, Roth E" userId="06884989-9dcf-44a0-b091-1ce65ab8fb4f" providerId="ADAL" clId="{890F56D0-441C-5F4E-AB97-7B98D6F8A0A6}" dt="2022-07-23T01:08:47.654" v="322" actId="20577"/>
          <ac:spMkLst>
            <pc:docMk/>
            <pc:sldMk cId="561671781" sldId="309"/>
            <ac:spMk id="3" creationId="{0C055184-CB63-2740-05AD-011585BAD362}"/>
          </ac:spMkLst>
        </pc:spChg>
      </pc:sldChg>
      <pc:sldChg chg="modSp add mod">
        <pc:chgData name="Conrad, Roth E" userId="06884989-9dcf-44a0-b091-1ce65ab8fb4f" providerId="ADAL" clId="{890F56D0-441C-5F4E-AB97-7B98D6F8A0A6}" dt="2022-07-23T01:09:26.692" v="332" actId="207"/>
        <pc:sldMkLst>
          <pc:docMk/>
          <pc:sldMk cId="9845352" sldId="310"/>
        </pc:sldMkLst>
        <pc:spChg chg="mod">
          <ac:chgData name="Conrad, Roth E" userId="06884989-9dcf-44a0-b091-1ce65ab8fb4f" providerId="ADAL" clId="{890F56D0-441C-5F4E-AB97-7B98D6F8A0A6}" dt="2022-07-23T01:09:26.692" v="332" actId="207"/>
          <ac:spMkLst>
            <pc:docMk/>
            <pc:sldMk cId="9845352" sldId="310"/>
            <ac:spMk id="18" creationId="{1BB208D4-B585-A54F-B054-0665DA185C0E}"/>
          </ac:spMkLst>
        </pc:spChg>
        <pc:spChg chg="mod">
          <ac:chgData name="Conrad, Roth E" userId="06884989-9dcf-44a0-b091-1ce65ab8fb4f" providerId="ADAL" clId="{890F56D0-441C-5F4E-AB97-7B98D6F8A0A6}" dt="2022-07-23T01:08:56.646" v="323" actId="207"/>
          <ac:spMkLst>
            <pc:docMk/>
            <pc:sldMk cId="9845352" sldId="310"/>
            <ac:spMk id="32" creationId="{213753B5-86BA-B14C-A2BD-254FC2C67F98}"/>
          </ac:spMkLst>
        </pc:spChg>
      </pc:sldChg>
      <pc:sldChg chg="addSp delSp modSp new mod">
        <pc:chgData name="Conrad, Roth E" userId="06884989-9dcf-44a0-b091-1ce65ab8fb4f" providerId="ADAL" clId="{890F56D0-441C-5F4E-AB97-7B98D6F8A0A6}" dt="2022-08-31T18:53:02.949" v="1170" actId="121"/>
        <pc:sldMkLst>
          <pc:docMk/>
          <pc:sldMk cId="1473322896" sldId="311"/>
        </pc:sldMkLst>
        <pc:spChg chg="add del mod">
          <ac:chgData name="Conrad, Roth E" userId="06884989-9dcf-44a0-b091-1ce65ab8fb4f" providerId="ADAL" clId="{890F56D0-441C-5F4E-AB97-7B98D6F8A0A6}" dt="2022-08-31T18:50:23.172" v="1099" actId="478"/>
          <ac:spMkLst>
            <pc:docMk/>
            <pc:sldMk cId="1473322896" sldId="311"/>
            <ac:spMk id="2" creationId="{FCA6D8BD-26FF-5F5C-41DD-ADC2EAB75626}"/>
          </ac:spMkLst>
        </pc:spChg>
        <pc:spChg chg="add mod">
          <ac:chgData name="Conrad, Roth E" userId="06884989-9dcf-44a0-b091-1ce65ab8fb4f" providerId="ADAL" clId="{890F56D0-441C-5F4E-AB97-7B98D6F8A0A6}" dt="2022-08-31T18:53:02.949" v="1170" actId="121"/>
          <ac:spMkLst>
            <pc:docMk/>
            <pc:sldMk cId="1473322896" sldId="311"/>
            <ac:spMk id="4" creationId="{28EA30AD-3019-9FF4-B91B-41DDB36EF667}"/>
          </ac:spMkLst>
        </pc:spChg>
        <pc:picChg chg="add mod">
          <ac:chgData name="Conrad, Roth E" userId="06884989-9dcf-44a0-b091-1ce65ab8fb4f" providerId="ADAL" clId="{890F56D0-441C-5F4E-AB97-7B98D6F8A0A6}" dt="2022-08-31T18:52:10.669" v="1103" actId="1076"/>
          <ac:picMkLst>
            <pc:docMk/>
            <pc:sldMk cId="1473322896" sldId="311"/>
            <ac:picMk id="3" creationId="{1F6D92FA-8EE2-F4E1-5D8A-E33799479BB5}"/>
          </ac:picMkLst>
        </pc:picChg>
      </pc:sldChg>
      <pc:sldChg chg="addSp modSp add mod ord setBg">
        <pc:chgData name="Conrad, Roth E" userId="06884989-9dcf-44a0-b091-1ce65ab8fb4f" providerId="ADAL" clId="{890F56D0-441C-5F4E-AB97-7B98D6F8A0A6}" dt="2022-08-16T20:15:19.627" v="474" actId="20577"/>
        <pc:sldMkLst>
          <pc:docMk/>
          <pc:sldMk cId="3414337841" sldId="312"/>
        </pc:sldMkLst>
        <pc:spChg chg="mod">
          <ac:chgData name="Conrad, Roth E" userId="06884989-9dcf-44a0-b091-1ce65ab8fb4f" providerId="ADAL" clId="{890F56D0-441C-5F4E-AB97-7B98D6F8A0A6}" dt="2022-08-16T20:15:19.627" v="474" actId="20577"/>
          <ac:spMkLst>
            <pc:docMk/>
            <pc:sldMk cId="3414337841" sldId="312"/>
            <ac:spMk id="2" creationId="{FCA6D8BD-26FF-5F5C-41DD-ADC2EAB75626}"/>
          </ac:spMkLst>
        </pc:spChg>
        <pc:spChg chg="add">
          <ac:chgData name="Conrad, Roth E" userId="06884989-9dcf-44a0-b091-1ce65ab8fb4f" providerId="ADAL" clId="{890F56D0-441C-5F4E-AB97-7B98D6F8A0A6}" dt="2022-08-16T20:09:22.930" v="394" actId="26606"/>
          <ac:spMkLst>
            <pc:docMk/>
            <pc:sldMk cId="3414337841" sldId="312"/>
            <ac:spMk id="9" creationId="{A4AC5506-6312-4701-8D3C-40187889A947}"/>
          </ac:spMkLst>
        </pc:spChg>
        <pc:picChg chg="add mod">
          <ac:chgData name="Conrad, Roth E" userId="06884989-9dcf-44a0-b091-1ce65ab8fb4f" providerId="ADAL" clId="{890F56D0-441C-5F4E-AB97-7B98D6F8A0A6}" dt="2022-08-16T20:09:43.407" v="397" actId="14100"/>
          <ac:picMkLst>
            <pc:docMk/>
            <pc:sldMk cId="3414337841" sldId="312"/>
            <ac:picMk id="4" creationId="{B2DB6FCB-A971-AC71-7DAE-5B7AC0C8E6DA}"/>
          </ac:picMkLst>
        </pc:picChg>
      </pc:sldChg>
      <pc:sldChg chg="addSp delSp modSp add mod">
        <pc:chgData name="Conrad, Roth E" userId="06884989-9dcf-44a0-b091-1ce65ab8fb4f" providerId="ADAL" clId="{890F56D0-441C-5F4E-AB97-7B98D6F8A0A6}" dt="2022-08-31T18:53:27.852" v="1174" actId="20577"/>
        <pc:sldMkLst>
          <pc:docMk/>
          <pc:sldMk cId="2356215324" sldId="313"/>
        </pc:sldMkLst>
        <pc:spChg chg="del">
          <ac:chgData name="Conrad, Roth E" userId="06884989-9dcf-44a0-b091-1ce65ab8fb4f" providerId="ADAL" clId="{890F56D0-441C-5F4E-AB97-7B98D6F8A0A6}" dt="2022-08-18T13:44:43.771" v="1093" actId="478"/>
          <ac:spMkLst>
            <pc:docMk/>
            <pc:sldMk cId="2356215324" sldId="313"/>
            <ac:spMk id="2" creationId="{FCA6D8BD-26FF-5F5C-41DD-ADC2EAB75626}"/>
          </ac:spMkLst>
        </pc:spChg>
        <pc:spChg chg="add mod">
          <ac:chgData name="Conrad, Roth E" userId="06884989-9dcf-44a0-b091-1ce65ab8fb4f" providerId="ADAL" clId="{890F56D0-441C-5F4E-AB97-7B98D6F8A0A6}" dt="2022-08-31T18:53:27.852" v="1174" actId="20577"/>
          <ac:spMkLst>
            <pc:docMk/>
            <pc:sldMk cId="2356215324" sldId="313"/>
            <ac:spMk id="3" creationId="{26FA58E7-D108-D780-C5F4-D1C15D84F3D8}"/>
          </ac:spMkLst>
        </pc:spChg>
        <pc:spChg chg="add del mod">
          <ac:chgData name="Conrad, Roth E" userId="06884989-9dcf-44a0-b091-1ce65ab8fb4f" providerId="ADAL" clId="{890F56D0-441C-5F4E-AB97-7B98D6F8A0A6}" dt="2022-08-18T13:44:41.450" v="1092"/>
          <ac:spMkLst>
            <pc:docMk/>
            <pc:sldMk cId="2356215324" sldId="313"/>
            <ac:spMk id="3" creationId="{BF638E6C-5CDD-B784-3CD0-78857C5A0A3C}"/>
          </ac:spMkLst>
        </pc:spChg>
        <pc:spChg chg="add del mod">
          <ac:chgData name="Conrad, Roth E" userId="06884989-9dcf-44a0-b091-1ce65ab8fb4f" providerId="ADAL" clId="{890F56D0-441C-5F4E-AB97-7B98D6F8A0A6}" dt="2022-08-31T18:51:21.776" v="1101" actId="478"/>
          <ac:spMkLst>
            <pc:docMk/>
            <pc:sldMk cId="2356215324" sldId="313"/>
            <ac:spMk id="4" creationId="{6D2CFB97-ACF0-2433-6567-361842E8762E}"/>
          </ac:spMkLst>
        </pc:spChg>
        <pc:picChg chg="add mod">
          <ac:chgData name="Conrad, Roth E" userId="06884989-9dcf-44a0-b091-1ce65ab8fb4f" providerId="ADAL" clId="{890F56D0-441C-5F4E-AB97-7B98D6F8A0A6}" dt="2022-08-31T18:53:23.950" v="1171" actId="1076"/>
          <ac:picMkLst>
            <pc:docMk/>
            <pc:sldMk cId="2356215324" sldId="313"/>
            <ac:picMk id="2" creationId="{C2ECDCC8-4CF9-65FB-6293-EB0ABC3D3304}"/>
          </ac:picMkLst>
        </pc:picChg>
      </pc:sldChg>
      <pc:sldChg chg="add del">
        <pc:chgData name="Conrad, Roth E" userId="06884989-9dcf-44a0-b091-1ce65ab8fb4f" providerId="ADAL" clId="{890F56D0-441C-5F4E-AB97-7B98D6F8A0A6}" dt="2022-08-16T20:13:22.776" v="436" actId="2696"/>
        <pc:sldMkLst>
          <pc:docMk/>
          <pc:sldMk cId="124267468" sldId="314"/>
        </pc:sldMkLst>
      </pc:sldChg>
      <pc:sldChg chg="addSp delSp modSp add mod">
        <pc:chgData name="Conrad, Roth E" userId="06884989-9dcf-44a0-b091-1ce65ab8fb4f" providerId="ADAL" clId="{890F56D0-441C-5F4E-AB97-7B98D6F8A0A6}" dt="2022-08-31T18:54:07.943" v="1181" actId="1076"/>
        <pc:sldMkLst>
          <pc:docMk/>
          <pc:sldMk cId="1716117270" sldId="315"/>
        </pc:sldMkLst>
        <pc:spChg chg="add mod">
          <ac:chgData name="Conrad, Roth E" userId="06884989-9dcf-44a0-b091-1ce65ab8fb4f" providerId="ADAL" clId="{890F56D0-441C-5F4E-AB97-7B98D6F8A0A6}" dt="2022-08-31T18:53:40.389" v="1178" actId="20577"/>
          <ac:spMkLst>
            <pc:docMk/>
            <pc:sldMk cId="1716117270" sldId="315"/>
            <ac:spMk id="2" creationId="{4A017A76-AF0F-C3EA-364D-998649109619}"/>
          </ac:spMkLst>
        </pc:spChg>
        <pc:spChg chg="del">
          <ac:chgData name="Conrad, Roth E" userId="06884989-9dcf-44a0-b091-1ce65ab8fb4f" providerId="ADAL" clId="{890F56D0-441C-5F4E-AB97-7B98D6F8A0A6}" dt="2022-08-18T13:44:47.885" v="1095" actId="478"/>
          <ac:spMkLst>
            <pc:docMk/>
            <pc:sldMk cId="1716117270" sldId="315"/>
            <ac:spMk id="2" creationId="{FCA6D8BD-26FF-5F5C-41DD-ADC2EAB75626}"/>
          </ac:spMkLst>
        </pc:spChg>
        <pc:spChg chg="add del mod">
          <ac:chgData name="Conrad, Roth E" userId="06884989-9dcf-44a0-b091-1ce65ab8fb4f" providerId="ADAL" clId="{890F56D0-441C-5F4E-AB97-7B98D6F8A0A6}" dt="2022-08-31T18:53:37.330" v="1175" actId="478"/>
          <ac:spMkLst>
            <pc:docMk/>
            <pc:sldMk cId="1716117270" sldId="315"/>
            <ac:spMk id="3" creationId="{EA289C1E-747F-8633-7AAF-0B6FEFA2CF07}"/>
          </ac:spMkLst>
        </pc:spChg>
        <pc:picChg chg="add mod">
          <ac:chgData name="Conrad, Roth E" userId="06884989-9dcf-44a0-b091-1ce65ab8fb4f" providerId="ADAL" clId="{890F56D0-441C-5F4E-AB97-7B98D6F8A0A6}" dt="2022-08-31T18:54:07.943" v="1181" actId="1076"/>
          <ac:picMkLst>
            <pc:docMk/>
            <pc:sldMk cId="1716117270" sldId="315"/>
            <ac:picMk id="4" creationId="{5FD7C9C2-E831-0FB4-B51E-B2B22F34FD4B}"/>
          </ac:picMkLst>
        </pc:picChg>
      </pc:sldChg>
      <pc:sldChg chg="add del">
        <pc:chgData name="Conrad, Roth E" userId="06884989-9dcf-44a0-b091-1ce65ab8fb4f" providerId="ADAL" clId="{890F56D0-441C-5F4E-AB97-7B98D6F8A0A6}" dt="2022-08-16T20:14:44.342" v="457" actId="2696"/>
        <pc:sldMkLst>
          <pc:docMk/>
          <pc:sldMk cId="2263005168" sldId="316"/>
        </pc:sldMkLst>
      </pc:sldChg>
      <pc:sldChg chg="addSp delSp modSp add mod">
        <pc:chgData name="Conrad, Roth E" userId="06884989-9dcf-44a0-b091-1ce65ab8fb4f" providerId="ADAL" clId="{890F56D0-441C-5F4E-AB97-7B98D6F8A0A6}" dt="2022-08-31T18:54:58.667" v="1186" actId="20577"/>
        <pc:sldMkLst>
          <pc:docMk/>
          <pc:sldMk cId="2896980501" sldId="317"/>
        </pc:sldMkLst>
        <pc:spChg chg="del">
          <ac:chgData name="Conrad, Roth E" userId="06884989-9dcf-44a0-b091-1ce65ab8fb4f" providerId="ADAL" clId="{890F56D0-441C-5F4E-AB97-7B98D6F8A0A6}" dt="2022-08-18T13:44:52.105" v="1097" actId="478"/>
          <ac:spMkLst>
            <pc:docMk/>
            <pc:sldMk cId="2896980501" sldId="317"/>
            <ac:spMk id="2" creationId="{FCA6D8BD-26FF-5F5C-41DD-ADC2EAB75626}"/>
          </ac:spMkLst>
        </pc:spChg>
        <pc:spChg chg="add del mod">
          <ac:chgData name="Conrad, Roth E" userId="06884989-9dcf-44a0-b091-1ce65ab8fb4f" providerId="ADAL" clId="{890F56D0-441C-5F4E-AB97-7B98D6F8A0A6}" dt="2022-08-31T18:54:22.373" v="1182" actId="478"/>
          <ac:spMkLst>
            <pc:docMk/>
            <pc:sldMk cId="2896980501" sldId="317"/>
            <ac:spMk id="3" creationId="{E0CE4CB9-A780-A470-1637-ADD0A9B11AFC}"/>
          </ac:spMkLst>
        </pc:spChg>
        <pc:spChg chg="add mod">
          <ac:chgData name="Conrad, Roth E" userId="06884989-9dcf-44a0-b091-1ce65ab8fb4f" providerId="ADAL" clId="{890F56D0-441C-5F4E-AB97-7B98D6F8A0A6}" dt="2022-08-31T18:54:58.667" v="1186" actId="20577"/>
          <ac:spMkLst>
            <pc:docMk/>
            <pc:sldMk cId="2896980501" sldId="317"/>
            <ac:spMk id="4" creationId="{62F14EEA-9374-B0EF-1A58-FCA12E64DD0F}"/>
          </ac:spMkLst>
        </pc:spChg>
        <pc:picChg chg="add mod">
          <ac:chgData name="Conrad, Roth E" userId="06884989-9dcf-44a0-b091-1ce65ab8fb4f" providerId="ADAL" clId="{890F56D0-441C-5F4E-AB97-7B98D6F8A0A6}" dt="2022-08-31T18:54:47.411" v="1184" actId="1076"/>
          <ac:picMkLst>
            <pc:docMk/>
            <pc:sldMk cId="2896980501" sldId="317"/>
            <ac:picMk id="2" creationId="{67E0322E-4F36-7F94-3AE2-0A57B07403DB}"/>
          </ac:picMkLst>
        </pc:picChg>
      </pc:sldChg>
      <pc:sldChg chg="add del">
        <pc:chgData name="Conrad, Roth E" userId="06884989-9dcf-44a0-b091-1ce65ab8fb4f" providerId="ADAL" clId="{890F56D0-441C-5F4E-AB97-7B98D6F8A0A6}" dt="2022-08-16T20:14:50.772" v="459" actId="2696"/>
        <pc:sldMkLst>
          <pc:docMk/>
          <pc:sldMk cId="2860634056" sldId="318"/>
        </pc:sldMkLst>
      </pc:sldChg>
      <pc:sldChg chg="addSp delSp modSp add mod ord setBg delDesignElem">
        <pc:chgData name="Conrad, Roth E" userId="06884989-9dcf-44a0-b091-1ce65ab8fb4f" providerId="ADAL" clId="{890F56D0-441C-5F4E-AB97-7B98D6F8A0A6}" dt="2022-08-16T20:16:03.468" v="498" actId="20577"/>
        <pc:sldMkLst>
          <pc:docMk/>
          <pc:sldMk cId="782197752" sldId="319"/>
        </pc:sldMkLst>
        <pc:spChg chg="mod">
          <ac:chgData name="Conrad, Roth E" userId="06884989-9dcf-44a0-b091-1ce65ab8fb4f" providerId="ADAL" clId="{890F56D0-441C-5F4E-AB97-7B98D6F8A0A6}" dt="2022-08-16T20:16:03.468" v="498" actId="20577"/>
          <ac:spMkLst>
            <pc:docMk/>
            <pc:sldMk cId="782197752" sldId="319"/>
            <ac:spMk id="2" creationId="{FCA6D8BD-26FF-5F5C-41DD-ADC2EAB75626}"/>
          </ac:spMkLst>
        </pc:spChg>
        <pc:spChg chg="add">
          <ac:chgData name="Conrad, Roth E" userId="06884989-9dcf-44a0-b091-1ce65ab8fb4f" providerId="ADAL" clId="{890F56D0-441C-5F4E-AB97-7B98D6F8A0A6}" dt="2022-08-16T20:13:49.493" v="441" actId="26606"/>
          <ac:spMkLst>
            <pc:docMk/>
            <pc:sldMk cId="782197752" sldId="319"/>
            <ac:spMk id="6" creationId="{A4AC5506-6312-4701-8D3C-40187889A947}"/>
          </ac:spMkLst>
        </pc:spChg>
        <pc:spChg chg="del">
          <ac:chgData name="Conrad, Roth E" userId="06884989-9dcf-44a0-b091-1ce65ab8fb4f" providerId="ADAL" clId="{890F56D0-441C-5F4E-AB97-7B98D6F8A0A6}" dt="2022-08-16T20:13:44.135" v="440"/>
          <ac:spMkLst>
            <pc:docMk/>
            <pc:sldMk cId="782197752" sldId="319"/>
            <ac:spMk id="9" creationId="{A4AC5506-6312-4701-8D3C-40187889A947}"/>
          </ac:spMkLst>
        </pc:spChg>
        <pc:picChg chg="del mod">
          <ac:chgData name="Conrad, Roth E" userId="06884989-9dcf-44a0-b091-1ce65ab8fb4f" providerId="ADAL" clId="{890F56D0-441C-5F4E-AB97-7B98D6F8A0A6}" dt="2022-08-16T20:15:27.099" v="475" actId="478"/>
          <ac:picMkLst>
            <pc:docMk/>
            <pc:sldMk cId="782197752" sldId="319"/>
            <ac:picMk id="4" creationId="{B2DB6FCB-A971-AC71-7DAE-5B7AC0C8E6DA}"/>
          </ac:picMkLst>
        </pc:picChg>
        <pc:picChg chg="add mod">
          <ac:chgData name="Conrad, Roth E" userId="06884989-9dcf-44a0-b091-1ce65ab8fb4f" providerId="ADAL" clId="{890F56D0-441C-5F4E-AB97-7B98D6F8A0A6}" dt="2022-08-16T20:15:47.837" v="481" actId="14100"/>
          <ac:picMkLst>
            <pc:docMk/>
            <pc:sldMk cId="782197752" sldId="319"/>
            <ac:picMk id="5" creationId="{ED49FF96-2FF8-1A6F-5D01-8D77FB32D925}"/>
          </ac:picMkLst>
        </pc:picChg>
      </pc:sldChg>
      <pc:sldChg chg="delSp add del mod setBg delDesignElem">
        <pc:chgData name="Conrad, Roth E" userId="06884989-9dcf-44a0-b091-1ce65ab8fb4f" providerId="ADAL" clId="{890F56D0-441C-5F4E-AB97-7B98D6F8A0A6}" dt="2022-08-16T20:13:35.550" v="438" actId="2696"/>
        <pc:sldMkLst>
          <pc:docMk/>
          <pc:sldMk cId="4161536964" sldId="319"/>
        </pc:sldMkLst>
        <pc:spChg chg="del">
          <ac:chgData name="Conrad, Roth E" userId="06884989-9dcf-44a0-b091-1ce65ab8fb4f" providerId="ADAL" clId="{890F56D0-441C-5F4E-AB97-7B98D6F8A0A6}" dt="2022-08-16T20:13:19.916" v="435"/>
          <ac:spMkLst>
            <pc:docMk/>
            <pc:sldMk cId="4161536964" sldId="319"/>
            <ac:spMk id="9" creationId="{A4AC5506-6312-4701-8D3C-40187889A947}"/>
          </ac:spMkLst>
        </pc:spChg>
        <pc:picChg chg="del">
          <ac:chgData name="Conrad, Roth E" userId="06884989-9dcf-44a0-b091-1ce65ab8fb4f" providerId="ADAL" clId="{890F56D0-441C-5F4E-AB97-7B98D6F8A0A6}" dt="2022-08-16T20:13:25.379" v="437" actId="478"/>
          <ac:picMkLst>
            <pc:docMk/>
            <pc:sldMk cId="4161536964" sldId="319"/>
            <ac:picMk id="4" creationId="{B2DB6FCB-A971-AC71-7DAE-5B7AC0C8E6DA}"/>
          </ac:picMkLst>
        </pc:picChg>
      </pc:sldChg>
      <pc:sldChg chg="addSp delSp modSp add mod ord setBg delDesignElem">
        <pc:chgData name="Conrad, Roth E" userId="06884989-9dcf-44a0-b091-1ce65ab8fb4f" providerId="ADAL" clId="{890F56D0-441C-5F4E-AB97-7B98D6F8A0A6}" dt="2022-08-16T20:16:52.520" v="520" actId="14100"/>
        <pc:sldMkLst>
          <pc:docMk/>
          <pc:sldMk cId="3133250643" sldId="320"/>
        </pc:sldMkLst>
        <pc:spChg chg="mod">
          <ac:chgData name="Conrad, Roth E" userId="06884989-9dcf-44a0-b091-1ce65ab8fb4f" providerId="ADAL" clId="{890F56D0-441C-5F4E-AB97-7B98D6F8A0A6}" dt="2022-08-16T20:16:32.677" v="514" actId="20577"/>
          <ac:spMkLst>
            <pc:docMk/>
            <pc:sldMk cId="3133250643" sldId="320"/>
            <ac:spMk id="2" creationId="{FCA6D8BD-26FF-5F5C-41DD-ADC2EAB75626}"/>
          </ac:spMkLst>
        </pc:spChg>
        <pc:spChg chg="del">
          <ac:chgData name="Conrad, Roth E" userId="06884989-9dcf-44a0-b091-1ce65ab8fb4f" providerId="ADAL" clId="{890F56D0-441C-5F4E-AB97-7B98D6F8A0A6}" dt="2022-08-16T20:13:53.236" v="443"/>
          <ac:spMkLst>
            <pc:docMk/>
            <pc:sldMk cId="3133250643" sldId="320"/>
            <ac:spMk id="6" creationId="{A4AC5506-6312-4701-8D3C-40187889A947}"/>
          </ac:spMkLst>
        </pc:spChg>
        <pc:spChg chg="add">
          <ac:chgData name="Conrad, Roth E" userId="06884989-9dcf-44a0-b091-1ce65ab8fb4f" providerId="ADAL" clId="{890F56D0-441C-5F4E-AB97-7B98D6F8A0A6}" dt="2022-08-16T20:13:56.375" v="444" actId="26606"/>
          <ac:spMkLst>
            <pc:docMk/>
            <pc:sldMk cId="3133250643" sldId="320"/>
            <ac:spMk id="9" creationId="{A4AC5506-6312-4701-8D3C-40187889A947}"/>
          </ac:spMkLst>
        </pc:spChg>
        <pc:picChg chg="del">
          <ac:chgData name="Conrad, Roth E" userId="06884989-9dcf-44a0-b091-1ce65ab8fb4f" providerId="ADAL" clId="{890F56D0-441C-5F4E-AB97-7B98D6F8A0A6}" dt="2022-08-16T20:16:25.567" v="499" actId="478"/>
          <ac:picMkLst>
            <pc:docMk/>
            <pc:sldMk cId="3133250643" sldId="320"/>
            <ac:picMk id="4" creationId="{B2DB6FCB-A971-AC71-7DAE-5B7AC0C8E6DA}"/>
          </ac:picMkLst>
        </pc:picChg>
        <pc:picChg chg="add mod">
          <ac:chgData name="Conrad, Roth E" userId="06884989-9dcf-44a0-b091-1ce65ab8fb4f" providerId="ADAL" clId="{890F56D0-441C-5F4E-AB97-7B98D6F8A0A6}" dt="2022-08-16T20:16:52.520" v="520" actId="14100"/>
          <ac:picMkLst>
            <pc:docMk/>
            <pc:sldMk cId="3133250643" sldId="320"/>
            <ac:picMk id="5" creationId="{704F10CE-9FAC-E765-1409-9D431B07C089}"/>
          </ac:picMkLst>
        </pc:picChg>
      </pc:sldChg>
      <pc:sldChg chg="addSp delSp modSp add mod ord setBg delDesignElem">
        <pc:chgData name="Conrad, Roth E" userId="06884989-9dcf-44a0-b091-1ce65ab8fb4f" providerId="ADAL" clId="{890F56D0-441C-5F4E-AB97-7B98D6F8A0A6}" dt="2022-08-16T20:17:29.386" v="542" actId="14100"/>
        <pc:sldMkLst>
          <pc:docMk/>
          <pc:sldMk cId="3739944960" sldId="321"/>
        </pc:sldMkLst>
        <pc:spChg chg="mod">
          <ac:chgData name="Conrad, Roth E" userId="06884989-9dcf-44a0-b091-1ce65ab8fb4f" providerId="ADAL" clId="{890F56D0-441C-5F4E-AB97-7B98D6F8A0A6}" dt="2022-08-16T20:17:10.010" v="535" actId="20577"/>
          <ac:spMkLst>
            <pc:docMk/>
            <pc:sldMk cId="3739944960" sldId="321"/>
            <ac:spMk id="2" creationId="{FCA6D8BD-26FF-5F5C-41DD-ADC2EAB75626}"/>
          </ac:spMkLst>
        </pc:spChg>
        <pc:spChg chg="add">
          <ac:chgData name="Conrad, Roth E" userId="06884989-9dcf-44a0-b091-1ce65ab8fb4f" providerId="ADAL" clId="{890F56D0-441C-5F4E-AB97-7B98D6F8A0A6}" dt="2022-08-16T20:14:01.088" v="447" actId="26606"/>
          <ac:spMkLst>
            <pc:docMk/>
            <pc:sldMk cId="3739944960" sldId="321"/>
            <ac:spMk id="6" creationId="{A4AC5506-6312-4701-8D3C-40187889A947}"/>
          </ac:spMkLst>
        </pc:spChg>
        <pc:spChg chg="del">
          <ac:chgData name="Conrad, Roth E" userId="06884989-9dcf-44a0-b091-1ce65ab8fb4f" providerId="ADAL" clId="{890F56D0-441C-5F4E-AB97-7B98D6F8A0A6}" dt="2022-08-16T20:13:58.867" v="446"/>
          <ac:spMkLst>
            <pc:docMk/>
            <pc:sldMk cId="3739944960" sldId="321"/>
            <ac:spMk id="9" creationId="{A4AC5506-6312-4701-8D3C-40187889A947}"/>
          </ac:spMkLst>
        </pc:spChg>
        <pc:picChg chg="del">
          <ac:chgData name="Conrad, Roth E" userId="06884989-9dcf-44a0-b091-1ce65ab8fb4f" providerId="ADAL" clId="{890F56D0-441C-5F4E-AB97-7B98D6F8A0A6}" dt="2022-08-16T20:17:11.645" v="536" actId="478"/>
          <ac:picMkLst>
            <pc:docMk/>
            <pc:sldMk cId="3739944960" sldId="321"/>
            <ac:picMk id="4" creationId="{B2DB6FCB-A971-AC71-7DAE-5B7AC0C8E6DA}"/>
          </ac:picMkLst>
        </pc:picChg>
        <pc:picChg chg="add mod">
          <ac:chgData name="Conrad, Roth E" userId="06884989-9dcf-44a0-b091-1ce65ab8fb4f" providerId="ADAL" clId="{890F56D0-441C-5F4E-AB97-7B98D6F8A0A6}" dt="2022-08-16T20:17:29.386" v="542" actId="14100"/>
          <ac:picMkLst>
            <pc:docMk/>
            <pc:sldMk cId="3739944960" sldId="321"/>
            <ac:picMk id="5" creationId="{24897782-2518-8060-9468-FA1A0B874FA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4374-BC5E-1AD3-E01A-A6A0C9D19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8246F-C5E3-AE2A-EBBB-0D7E278F4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AE8E8-9C91-F0BB-55D3-980855EF1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E56FB-6299-8053-B8C6-750E4C6B2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F1F93-7C8A-A35E-382C-C161E4D3F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7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EC4E-54E5-0062-8E4C-5B5762CE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6DEB0-8227-76F1-22FA-79F2F6170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039F-44C4-2F71-729A-BF21AF05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FCEF1-755F-3549-6F46-78F1DF022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5C941-EB70-2AA4-DF9B-F92B20A3C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31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A3A6F9-DC82-D575-A4CB-B7985585A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88697-5436-C173-9FA4-62E3F0A32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2D2A9-C446-218F-B1B9-4BB1762D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A4DAD-5D61-E429-D732-240180A8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E6626-C6D9-3D23-A29F-43AB11692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7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82E27-BC3E-2FD0-85C5-20DC1DCC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8C90F-1A18-D861-6860-B7F9686CC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9A7FA-1B0C-C994-8555-290BEDB2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BAEE5-3816-F354-EC04-F2DB3DC5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6F198-76EF-4337-7C0D-D0ED17A9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6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01B0-9B43-4395-DD34-8355E8547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C4012-1A1F-0905-3628-4FEBAF892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5F5DA-E0C0-93C7-8654-51DAB265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50681-C423-02EC-F900-31573CB20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B541F-40E4-2A9B-5647-5E4FA7609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53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D5F5-2E93-0B86-DB69-76FD37180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40459-36AD-21CA-8610-CB3684A3A6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5441B-CC17-6706-DDF6-E6521A9B2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6ADFF-D161-A2F6-DA11-89F27EAD4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CB082-01A5-1752-7571-72ABD8E87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8BA9E-A896-2A4B-B3E3-104C29821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21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826-B2C0-6423-0760-BF703BF2C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AAD88-0A20-807F-8414-76B96EC88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4CB9D-E129-6278-CEAC-26168EED2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F303A1-C9BA-AE3C-548B-9C269FD504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B5732-51EB-9E10-16F2-7A59E583D9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EFA0ED-4324-63CF-DC34-A2FD3314F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17557C-3EF1-0987-1860-26DF5415A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1F9BC1-CB0C-C632-2D31-06D81149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11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F21E-D6CC-B883-F4E3-511E701B2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895E0-BEDC-43A1-A340-DF1ACF170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CB055-36AA-45A7-526E-1820CC85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AE95B-E995-63D2-5403-06A442F8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36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C81E31-7991-0FA5-2ED9-C53EAE43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0CE9C-63D1-4324-1055-457EBEB47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3F3A7-B8B5-C969-23ED-C81C48A5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97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6E79-181F-39BC-C925-4D4D63F4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1506A-71A8-7DA0-0EAE-F6DC78FC5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CF2F8-3B84-4F0F-995F-627080122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E7030-512C-94C9-2A9A-EE6A62E46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53905-379A-6132-F83E-DB00812FF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65D57-1DC2-DE03-A827-548BC0374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7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4BA7-2718-EFBA-D54D-1602B9919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A2011-7E94-1055-A0EB-2AAD1B223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37D76-5A83-59D6-7515-9B995D9AC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FDF26-87E9-BF78-7A1A-5D55EB72E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78F3F-437C-C918-6615-3302699D5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D86A7-982A-EC5E-F79A-60C6355BE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5B7081-7D9F-161E-5B60-9BB1FD57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7D031-B835-547E-EEF0-0ACDE5F19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DF3BC-BAF1-6234-AA53-172B52B61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B7C07-ECF4-AF35-D008-46EA43009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0387E-E657-A902-2506-8B60451D8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2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4B88D-7FF2-4709-7E80-172F18C115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LnuF</a:t>
            </a:r>
            <a:r>
              <a:rPr lang="en-US" dirty="0"/>
              <a:t> </a:t>
            </a:r>
            <a:r>
              <a:rPr lang="en-US" dirty="0" err="1"/>
              <a:t>ROCker</a:t>
            </a:r>
            <a:r>
              <a:rPr lang="en-US" dirty="0"/>
              <a:t> model summary</a:t>
            </a:r>
          </a:p>
        </p:txBody>
      </p:sp>
    </p:spTree>
    <p:extLst>
      <p:ext uri="{BB962C8B-B14F-4D97-AF65-F5344CB8AC3E}">
        <p14:creationId xmlns:p14="http://schemas.microsoft.com/office/powerpoint/2010/main" val="1952802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4414-2209-D157-BB20-5869D5E91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55184-CB63-2740-05AD-011585BA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LnuG</a:t>
            </a:r>
            <a:r>
              <a:rPr lang="en-US" dirty="0"/>
              <a:t> Clade positive</a:t>
            </a:r>
          </a:p>
          <a:p>
            <a:r>
              <a:rPr lang="en-US" dirty="0"/>
              <a:t>All other clades negative</a:t>
            </a:r>
          </a:p>
        </p:txBody>
      </p:sp>
    </p:spTree>
    <p:extLst>
      <p:ext uri="{BB962C8B-B14F-4D97-AF65-F5344CB8AC3E}">
        <p14:creationId xmlns:p14="http://schemas.microsoft.com/office/powerpoint/2010/main" val="561671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79C113-E25E-AE48-B826-5C93FF53AE1C}"/>
              </a:ext>
            </a:extLst>
          </p:cNvPr>
          <p:cNvGrpSpPr/>
          <p:nvPr/>
        </p:nvGrpSpPr>
        <p:grpSpPr>
          <a:xfrm>
            <a:off x="2515599" y="0"/>
            <a:ext cx="5858254" cy="6841078"/>
            <a:chOff x="6210178" y="0"/>
            <a:chExt cx="5858254" cy="68410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7391A4-1B6B-374A-88A2-831653737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1408"/>
            <a:stretch/>
          </p:blipFill>
          <p:spPr>
            <a:xfrm>
              <a:off x="6210178" y="0"/>
              <a:ext cx="5858254" cy="68410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AEF2BD-547D-B34D-91EF-3578D6358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846" t="95295" r="40077" b="394"/>
            <a:stretch/>
          </p:blipFill>
          <p:spPr>
            <a:xfrm>
              <a:off x="7846541" y="5728997"/>
              <a:ext cx="766119" cy="375240"/>
            </a:xfrm>
            <a:prstGeom prst="rect">
              <a:avLst/>
            </a:prstGeom>
          </p:spPr>
        </p:pic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843D016E-4B4B-7C49-A078-FC9CF55037DE}"/>
              </a:ext>
            </a:extLst>
          </p:cNvPr>
          <p:cNvSpPr/>
          <p:nvPr/>
        </p:nvSpPr>
        <p:spPr>
          <a:xfrm rot="19907080">
            <a:off x="6151598" y="928753"/>
            <a:ext cx="2289495" cy="951440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3D0460A-1F5D-6845-9316-FD0A25471863}"/>
              </a:ext>
            </a:extLst>
          </p:cNvPr>
          <p:cNvSpPr/>
          <p:nvPr/>
        </p:nvSpPr>
        <p:spPr>
          <a:xfrm rot="10800000">
            <a:off x="7931020" y="1248680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A1F8A-360A-634C-8259-622A617EC6E3}"/>
              </a:ext>
            </a:extLst>
          </p:cNvPr>
          <p:cNvSpPr txBox="1"/>
          <p:nvPr/>
        </p:nvSpPr>
        <p:spPr>
          <a:xfrm>
            <a:off x="8478815" y="2305122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1: LnuF_1 &amp; LnuF_2 (63)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756148A-2E1F-5744-A255-845A64638E60}"/>
              </a:ext>
            </a:extLst>
          </p:cNvPr>
          <p:cNvSpPr/>
          <p:nvPr/>
        </p:nvSpPr>
        <p:spPr>
          <a:xfrm rot="9900000">
            <a:off x="8095809" y="2409784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7584B-D178-EA43-8FA6-6A21EDF9094E}"/>
              </a:ext>
            </a:extLst>
          </p:cNvPr>
          <p:cNvSpPr txBox="1"/>
          <p:nvPr/>
        </p:nvSpPr>
        <p:spPr>
          <a:xfrm>
            <a:off x="8143122" y="3695779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1: LnuF_3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FE8C756-DDBB-BB42-A613-8F855F7FF54F}"/>
              </a:ext>
            </a:extLst>
          </p:cNvPr>
          <p:cNvSpPr/>
          <p:nvPr/>
        </p:nvSpPr>
        <p:spPr>
          <a:xfrm rot="12299141">
            <a:off x="7755505" y="3613176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B208D4-B585-A54F-B054-0665DA185C0E}"/>
              </a:ext>
            </a:extLst>
          </p:cNvPr>
          <p:cNvSpPr/>
          <p:nvPr/>
        </p:nvSpPr>
        <p:spPr>
          <a:xfrm rot="594085">
            <a:off x="6213532" y="2399160"/>
            <a:ext cx="2839267" cy="1612963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46874-3EC1-2140-BB72-E17B63F99FC2}"/>
              </a:ext>
            </a:extLst>
          </p:cNvPr>
          <p:cNvSpPr txBox="1"/>
          <p:nvPr/>
        </p:nvSpPr>
        <p:spPr>
          <a:xfrm>
            <a:off x="8399241" y="2852188"/>
            <a:ext cx="3184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4, 18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LnuF</a:t>
            </a:r>
            <a:r>
              <a:rPr lang="en-US" sz="1200" dirty="0"/>
              <a:t>)</a:t>
            </a:r>
          </a:p>
          <a:p>
            <a:r>
              <a:rPr lang="en-US" sz="1200" dirty="0"/>
              <a:t>Salmonella, </a:t>
            </a:r>
            <a:r>
              <a:rPr lang="en-US" sz="1200" dirty="0" err="1"/>
              <a:t>Ecoli</a:t>
            </a:r>
            <a:r>
              <a:rPr lang="en-US" sz="1200" dirty="0"/>
              <a:t>, </a:t>
            </a:r>
            <a:r>
              <a:rPr lang="en-US" sz="1200" dirty="0" err="1"/>
              <a:t>Kelbsiella</a:t>
            </a:r>
            <a:r>
              <a:rPr lang="en-US" sz="1200" dirty="0"/>
              <a:t>, Providencia, Proteus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4DD55A-DF95-994B-9AC2-624B44A907DE}"/>
              </a:ext>
            </a:extLst>
          </p:cNvPr>
          <p:cNvSpPr txBox="1"/>
          <p:nvPr/>
        </p:nvSpPr>
        <p:spPr>
          <a:xfrm>
            <a:off x="8328569" y="1425850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13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LnuB</a:t>
            </a:r>
            <a:r>
              <a:rPr lang="en-US" sz="1200" dirty="0"/>
              <a:t>)</a:t>
            </a:r>
          </a:p>
          <a:p>
            <a:r>
              <a:rPr lang="en-US" sz="1200" dirty="0"/>
              <a:t>Enterococcus, </a:t>
            </a:r>
            <a:r>
              <a:rPr lang="en-US" sz="1200" dirty="0" err="1"/>
              <a:t>Sptreptococcus</a:t>
            </a:r>
            <a:r>
              <a:rPr lang="en-US" sz="1200" dirty="0"/>
              <a:t>, Lactobacillus, </a:t>
            </a:r>
            <a:r>
              <a:rPr lang="en-US" sz="1200" dirty="0" err="1"/>
              <a:t>Clostriduim</a:t>
            </a:r>
            <a:r>
              <a:rPr lang="en-US" sz="1200" dirty="0"/>
              <a:t>, etc.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87C794-5677-314B-B8EC-258C3FA3C06C}"/>
              </a:ext>
            </a:extLst>
          </p:cNvPr>
          <p:cNvSpPr/>
          <p:nvPr/>
        </p:nvSpPr>
        <p:spPr>
          <a:xfrm rot="14048809">
            <a:off x="4349925" y="3580600"/>
            <a:ext cx="4078112" cy="1531999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71285E-E458-DE42-90FC-3084D4C18D56}"/>
              </a:ext>
            </a:extLst>
          </p:cNvPr>
          <p:cNvSpPr txBox="1"/>
          <p:nvPr/>
        </p:nvSpPr>
        <p:spPr>
          <a:xfrm>
            <a:off x="7720159" y="4831773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2, 6, 8, 10-12, 19</a:t>
            </a:r>
          </a:p>
          <a:p>
            <a:r>
              <a:rPr lang="en-US" sz="1200" dirty="0" err="1"/>
              <a:t>TrEMBL</a:t>
            </a:r>
            <a:r>
              <a:rPr lang="en-US" sz="1200" dirty="0"/>
              <a:t> annotation: </a:t>
            </a:r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endParaRPr lang="en-US" sz="1200" dirty="0"/>
          </a:p>
          <a:p>
            <a:r>
              <a:rPr lang="en-US" sz="1200" dirty="0" err="1"/>
              <a:t>Actinoplanes</a:t>
            </a:r>
            <a:r>
              <a:rPr lang="en-US" sz="1200" dirty="0"/>
              <a:t>, </a:t>
            </a:r>
            <a:r>
              <a:rPr lang="en-US" sz="1200" dirty="0" err="1"/>
              <a:t>Chloroflexia</a:t>
            </a:r>
            <a:r>
              <a:rPr lang="en-US" sz="1200" dirty="0"/>
              <a:t>, </a:t>
            </a:r>
            <a:r>
              <a:rPr lang="en-US" sz="1200" dirty="0" err="1"/>
              <a:t>Rubrobacteraceae</a:t>
            </a:r>
            <a:r>
              <a:rPr lang="en-US" sz="1200" dirty="0"/>
              <a:t>, </a:t>
            </a:r>
            <a:r>
              <a:rPr lang="en-US" sz="1200" dirty="0" err="1"/>
              <a:t>Delinococcus</a:t>
            </a:r>
            <a:r>
              <a:rPr lang="en-US" sz="1200" dirty="0"/>
              <a:t>, Actinobacteria, Streptomyces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225DBC-5923-5049-979B-F3B2F9CB4221}"/>
              </a:ext>
            </a:extLst>
          </p:cNvPr>
          <p:cNvSpPr/>
          <p:nvPr/>
        </p:nvSpPr>
        <p:spPr>
          <a:xfrm rot="8634582">
            <a:off x="2760483" y="2343870"/>
            <a:ext cx="2738210" cy="3442482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29462D-DA6E-8847-8976-E847CF132A62}"/>
              </a:ext>
            </a:extLst>
          </p:cNvPr>
          <p:cNvSpPr txBox="1"/>
          <p:nvPr/>
        </p:nvSpPr>
        <p:spPr>
          <a:xfrm>
            <a:off x="73716" y="4933322"/>
            <a:ext cx="3706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0, 5, 9 &amp; 15</a:t>
            </a:r>
          </a:p>
          <a:p>
            <a:pPr algn="r"/>
            <a:r>
              <a:rPr lang="en-US" sz="1200" dirty="0" err="1"/>
              <a:t>TrEMBL</a:t>
            </a:r>
            <a:r>
              <a:rPr lang="en-US" sz="1200" dirty="0"/>
              <a:t> annotation:  DNA Polymerase subunit beta and</a:t>
            </a:r>
          </a:p>
          <a:p>
            <a:pPr algn="r"/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.</a:t>
            </a:r>
          </a:p>
          <a:p>
            <a:pPr algn="r"/>
            <a:r>
              <a:rPr lang="en-US" sz="1200" dirty="0"/>
              <a:t>Streptomyces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F99B78B-9193-1F40-9F18-1933BC5D29B6}"/>
              </a:ext>
            </a:extLst>
          </p:cNvPr>
          <p:cNvSpPr/>
          <p:nvPr/>
        </p:nvSpPr>
        <p:spPr>
          <a:xfrm rot="16200000">
            <a:off x="4796507" y="615484"/>
            <a:ext cx="2289495" cy="951440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F94229-6000-4E47-92D8-E64802A6883B}"/>
              </a:ext>
            </a:extLst>
          </p:cNvPr>
          <p:cNvSpPr txBox="1"/>
          <p:nvPr/>
        </p:nvSpPr>
        <p:spPr>
          <a:xfrm>
            <a:off x="138742" y="326949"/>
            <a:ext cx="362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7, 17</a:t>
            </a:r>
          </a:p>
          <a:p>
            <a:pPr algn="r"/>
            <a:r>
              <a:rPr lang="en-US" sz="1200" dirty="0" err="1"/>
              <a:t>TrEMBL</a:t>
            </a:r>
            <a:r>
              <a:rPr lang="en-US" sz="1200" dirty="0"/>
              <a:t> annotation: </a:t>
            </a:r>
            <a:r>
              <a:rPr lang="en-US" sz="1200" dirty="0" err="1"/>
              <a:t>Nucleotidyltransferase</a:t>
            </a:r>
            <a:endParaRPr lang="en-US" sz="1200" dirty="0"/>
          </a:p>
          <a:p>
            <a:pPr algn="r"/>
            <a:r>
              <a:rPr lang="en-US" sz="1200" dirty="0" err="1"/>
              <a:t>Paenibafillus</a:t>
            </a:r>
            <a:r>
              <a:rPr lang="en-US" sz="1200" dirty="0"/>
              <a:t>, </a:t>
            </a:r>
            <a:r>
              <a:rPr lang="en-US" sz="1200" dirty="0" err="1"/>
              <a:t>Oceanobacillus</a:t>
            </a:r>
            <a:r>
              <a:rPr lang="en-US" sz="1200" dirty="0"/>
              <a:t>, </a:t>
            </a:r>
            <a:r>
              <a:rPr lang="en-US" sz="1200" dirty="0" err="1"/>
              <a:t>Geomicrobium</a:t>
            </a:r>
            <a:r>
              <a:rPr lang="en-US" sz="1200" dirty="0"/>
              <a:t>, etc.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E7635C-8F31-4746-8BDE-2FFFD55DC961}"/>
              </a:ext>
            </a:extLst>
          </p:cNvPr>
          <p:cNvSpPr/>
          <p:nvPr/>
        </p:nvSpPr>
        <p:spPr>
          <a:xfrm rot="2456623">
            <a:off x="3564744" y="804800"/>
            <a:ext cx="2289495" cy="1233695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304A43-5EC4-BD43-A707-0646770603A1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3626482" y="197874"/>
            <a:ext cx="1979692" cy="18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66099F-C049-2548-8157-A33342AEB2DF}"/>
              </a:ext>
            </a:extLst>
          </p:cNvPr>
          <p:cNvSpPr txBox="1"/>
          <p:nvPr/>
        </p:nvSpPr>
        <p:spPr>
          <a:xfrm>
            <a:off x="-456392" y="1283724"/>
            <a:ext cx="4260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1, 14, 16  </a:t>
            </a:r>
          </a:p>
          <a:p>
            <a:pPr algn="r"/>
            <a:r>
              <a:rPr lang="en-US" sz="1200" dirty="0" err="1"/>
              <a:t>TrEMBL</a:t>
            </a:r>
            <a:r>
              <a:rPr lang="en-US" sz="1200" dirty="0"/>
              <a:t> annotation: </a:t>
            </a:r>
            <a:r>
              <a:rPr lang="en-US" sz="1200" dirty="0" err="1"/>
              <a:t>LnuF</a:t>
            </a:r>
            <a:endParaRPr lang="en-US" sz="1200" dirty="0"/>
          </a:p>
          <a:p>
            <a:pPr algn="r"/>
            <a:r>
              <a:rPr lang="en-US" sz="1200" dirty="0" err="1"/>
              <a:t>Myroides</a:t>
            </a:r>
            <a:r>
              <a:rPr lang="en-US" sz="1200" dirty="0"/>
              <a:t>, Flavobacterium, </a:t>
            </a:r>
            <a:r>
              <a:rPr lang="en-US" sz="1200" dirty="0" err="1"/>
              <a:t>Empedobacter</a:t>
            </a:r>
            <a:r>
              <a:rPr lang="en-US" sz="1200" dirty="0"/>
              <a:t>, </a:t>
            </a:r>
            <a:r>
              <a:rPr lang="en-US" sz="1200" dirty="0" err="1"/>
              <a:t>Bacteroidales</a:t>
            </a:r>
            <a:endParaRPr lang="en-US" sz="12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13753B5-86BA-B14C-A2BD-254FC2C67F98}"/>
              </a:ext>
            </a:extLst>
          </p:cNvPr>
          <p:cNvSpPr/>
          <p:nvPr/>
        </p:nvSpPr>
        <p:spPr>
          <a:xfrm rot="18023298">
            <a:off x="5526476" y="664745"/>
            <a:ext cx="2289495" cy="95144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04451D-AE95-DC4D-B13D-39963593B1F9}"/>
              </a:ext>
            </a:extLst>
          </p:cNvPr>
          <p:cNvSpPr txBox="1"/>
          <p:nvPr/>
        </p:nvSpPr>
        <p:spPr>
          <a:xfrm>
            <a:off x="8299695" y="286718"/>
            <a:ext cx="3235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LnuG</a:t>
            </a:r>
            <a:r>
              <a:rPr lang="en-US" sz="1200" dirty="0"/>
              <a:t>)Enterococcus, Staphylococcus, </a:t>
            </a:r>
            <a:r>
              <a:rPr lang="en-US" sz="1200" dirty="0" err="1"/>
              <a:t>Ecoli</a:t>
            </a:r>
            <a:r>
              <a:rPr lang="en-US" sz="1200" dirty="0"/>
              <a:t>, Salmonella, Proteus, Acinetobacter, Listeria,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233A0-C45C-8A4B-9B45-3653C2A3A8FF}"/>
              </a:ext>
            </a:extLst>
          </p:cNvPr>
          <p:cNvSpPr txBox="1"/>
          <p:nvPr/>
        </p:nvSpPr>
        <p:spPr>
          <a:xfrm>
            <a:off x="8308177" y="1153613"/>
            <a:ext cx="230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Clade 2: </a:t>
            </a:r>
            <a:r>
              <a:rPr lang="en-US" dirty="0" err="1"/>
              <a:t>LnuB</a:t>
            </a:r>
            <a:r>
              <a:rPr lang="en-US" dirty="0"/>
              <a:t> (41)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B176FFA-2469-6844-A688-DB3614CD6503}"/>
              </a:ext>
            </a:extLst>
          </p:cNvPr>
          <p:cNvSpPr/>
          <p:nvPr/>
        </p:nvSpPr>
        <p:spPr>
          <a:xfrm rot="10567413">
            <a:off x="7306682" y="217043"/>
            <a:ext cx="1040656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F9E113-D9DE-4049-89DD-1531746F79C9}"/>
              </a:ext>
            </a:extLst>
          </p:cNvPr>
          <p:cNvSpPr txBox="1"/>
          <p:nvPr/>
        </p:nvSpPr>
        <p:spPr>
          <a:xfrm>
            <a:off x="8369963" y="33310"/>
            <a:ext cx="202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Clade 3: </a:t>
            </a:r>
            <a:r>
              <a:rPr lang="en-US" dirty="0" err="1"/>
              <a:t>LnuG</a:t>
            </a:r>
            <a:r>
              <a:rPr lang="en-US" dirty="0"/>
              <a:t> (32)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1FAA4A-E7DC-F549-A0DF-795470B895BB}"/>
              </a:ext>
            </a:extLst>
          </p:cNvPr>
          <p:cNvGrpSpPr/>
          <p:nvPr/>
        </p:nvGrpSpPr>
        <p:grpSpPr>
          <a:xfrm>
            <a:off x="377972" y="3011051"/>
            <a:ext cx="1526380" cy="1115663"/>
            <a:chOff x="307280" y="1984248"/>
            <a:chExt cx="1526380" cy="1115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98BF07-C6F5-A541-9D9B-2BF3B51B31ED}"/>
                </a:ext>
              </a:extLst>
            </p:cNvPr>
            <p:cNvSpPr txBox="1"/>
            <p:nvPr/>
          </p:nvSpPr>
          <p:spPr>
            <a:xfrm>
              <a:off x="307280" y="1984248"/>
              <a:ext cx="1526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1: </a:t>
              </a:r>
              <a:r>
                <a:rPr lang="en-US" dirty="0" err="1"/>
                <a:t>LnuF</a:t>
              </a:r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0076284-4389-DF45-B1E9-AA9C030E254A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78F61E-6380-F54F-81C7-3825A7E85CB6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99CE332-B784-AB46-8608-18C310CD30EA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6AE5D8-C8D6-C04A-A3F9-0D244B5EDA42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DAEF459-2058-F6BC-D6D5-BEC2F8BD3CE7}"/>
              </a:ext>
            </a:extLst>
          </p:cNvPr>
          <p:cNvSpPr txBox="1"/>
          <p:nvPr/>
        </p:nvSpPr>
        <p:spPr>
          <a:xfrm>
            <a:off x="3293822" y="2069314"/>
            <a:ext cx="812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185C0-742A-C040-B90F-55C78B16A356}"/>
              </a:ext>
            </a:extLst>
          </p:cNvPr>
          <p:cNvSpPr txBox="1"/>
          <p:nvPr/>
        </p:nvSpPr>
        <p:spPr>
          <a:xfrm>
            <a:off x="5599701" y="4991418"/>
            <a:ext cx="812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E0E872-3B4E-A60E-E990-104A27F905C7}"/>
              </a:ext>
            </a:extLst>
          </p:cNvPr>
          <p:cNvSpPr txBox="1"/>
          <p:nvPr/>
        </p:nvSpPr>
        <p:spPr>
          <a:xfrm>
            <a:off x="5659336" y="6263627"/>
            <a:ext cx="812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11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2B8636-7161-53F5-B751-E4D966CE4BB5}"/>
              </a:ext>
            </a:extLst>
          </p:cNvPr>
          <p:cNvSpPr txBox="1"/>
          <p:nvPr/>
        </p:nvSpPr>
        <p:spPr>
          <a:xfrm>
            <a:off x="7289353" y="4126714"/>
            <a:ext cx="812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E08DF2-2372-5D85-312F-131A13C03BC6}"/>
              </a:ext>
            </a:extLst>
          </p:cNvPr>
          <p:cNvSpPr txBox="1"/>
          <p:nvPr/>
        </p:nvSpPr>
        <p:spPr>
          <a:xfrm>
            <a:off x="7693057" y="459306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7 (56)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7A7252-1B24-A376-A130-55034D2C178B}"/>
              </a:ext>
            </a:extLst>
          </p:cNvPr>
          <p:cNvSpPr txBox="1"/>
          <p:nvPr/>
        </p:nvSpPr>
        <p:spPr>
          <a:xfrm>
            <a:off x="2319714" y="1320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4 (34)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D90945-D058-03C6-B37F-E824666793F5}"/>
              </a:ext>
            </a:extLst>
          </p:cNvPr>
          <p:cNvSpPr txBox="1"/>
          <p:nvPr/>
        </p:nvSpPr>
        <p:spPr>
          <a:xfrm>
            <a:off x="2425494" y="1019634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5 (59)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75AF68-5090-1E9B-4BB4-D2AF9DD84059}"/>
              </a:ext>
            </a:extLst>
          </p:cNvPr>
          <p:cNvSpPr txBox="1"/>
          <p:nvPr/>
        </p:nvSpPr>
        <p:spPr>
          <a:xfrm>
            <a:off x="2107405" y="4626044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6 (131)</a:t>
            </a:r>
          </a:p>
        </p:txBody>
      </p:sp>
    </p:spTree>
    <p:extLst>
      <p:ext uri="{BB962C8B-B14F-4D97-AF65-F5344CB8AC3E}">
        <p14:creationId xmlns:p14="http://schemas.microsoft.com/office/powerpoint/2010/main" val="9845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6D8BD-26FF-5F5C-41DD-ADC2EAB7562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LnuG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ROCker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model using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ROCkOut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150bp reads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04F10CE-9FAC-E765-1409-9D431B07C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" y="1388302"/>
            <a:ext cx="12184447" cy="50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50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017A76-AF0F-C3EA-364D-998649109619}"/>
              </a:ext>
            </a:extLst>
          </p:cNvPr>
          <p:cNvSpPr txBox="1"/>
          <p:nvPr/>
        </p:nvSpPr>
        <p:spPr>
          <a:xfrm>
            <a:off x="342626" y="1124465"/>
            <a:ext cx="4390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/>
              <a:t>LnuG</a:t>
            </a:r>
            <a:r>
              <a:rPr lang="en-US" sz="2400" dirty="0"/>
              <a:t> Model</a:t>
            </a:r>
          </a:p>
          <a:p>
            <a:pPr algn="r"/>
            <a:r>
              <a:rPr lang="en-US" sz="2400" dirty="0"/>
              <a:t>original </a:t>
            </a:r>
            <a:r>
              <a:rPr lang="en-US" sz="2400" dirty="0" err="1"/>
              <a:t>ROCker</a:t>
            </a:r>
            <a:endParaRPr lang="en-US" sz="2400" dirty="0"/>
          </a:p>
          <a:p>
            <a:pPr algn="r"/>
            <a:r>
              <a:rPr lang="en-US" sz="2400" dirty="0"/>
              <a:t>150bp reads.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7C9C2-E831-0FB4-B51E-B2B22F34F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968" y="0"/>
            <a:ext cx="6926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17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4414-2209-D157-BB20-5869D5E91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55184-CB63-2740-05AD-011585BA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Lnu</a:t>
            </a:r>
            <a:r>
              <a:rPr lang="en-US" dirty="0"/>
              <a:t> Clades positive</a:t>
            </a:r>
          </a:p>
          <a:p>
            <a:r>
              <a:rPr lang="en-US" dirty="0"/>
              <a:t>All other clades negative</a:t>
            </a:r>
          </a:p>
        </p:txBody>
      </p:sp>
    </p:spTree>
    <p:extLst>
      <p:ext uri="{BB962C8B-B14F-4D97-AF65-F5344CB8AC3E}">
        <p14:creationId xmlns:p14="http://schemas.microsoft.com/office/powerpoint/2010/main" val="3556792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79C113-E25E-AE48-B826-5C93FF53AE1C}"/>
              </a:ext>
            </a:extLst>
          </p:cNvPr>
          <p:cNvGrpSpPr/>
          <p:nvPr/>
        </p:nvGrpSpPr>
        <p:grpSpPr>
          <a:xfrm>
            <a:off x="2515599" y="0"/>
            <a:ext cx="5858254" cy="6841078"/>
            <a:chOff x="6210178" y="0"/>
            <a:chExt cx="5858254" cy="68410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7391A4-1B6B-374A-88A2-831653737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1408"/>
            <a:stretch/>
          </p:blipFill>
          <p:spPr>
            <a:xfrm>
              <a:off x="6210178" y="0"/>
              <a:ext cx="5858254" cy="68410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AEF2BD-547D-B34D-91EF-3578D6358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846" t="95295" r="40077" b="394"/>
            <a:stretch/>
          </p:blipFill>
          <p:spPr>
            <a:xfrm>
              <a:off x="7846541" y="5728997"/>
              <a:ext cx="766119" cy="375240"/>
            </a:xfrm>
            <a:prstGeom prst="rect">
              <a:avLst/>
            </a:prstGeom>
          </p:spPr>
        </p:pic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843D016E-4B4B-7C49-A078-FC9CF55037DE}"/>
              </a:ext>
            </a:extLst>
          </p:cNvPr>
          <p:cNvSpPr/>
          <p:nvPr/>
        </p:nvSpPr>
        <p:spPr>
          <a:xfrm rot="19907080">
            <a:off x="6151598" y="928753"/>
            <a:ext cx="2289495" cy="95144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3D0460A-1F5D-6845-9316-FD0A25471863}"/>
              </a:ext>
            </a:extLst>
          </p:cNvPr>
          <p:cNvSpPr/>
          <p:nvPr/>
        </p:nvSpPr>
        <p:spPr>
          <a:xfrm rot="10800000">
            <a:off x="7931020" y="1248680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A1F8A-360A-634C-8259-622A617EC6E3}"/>
              </a:ext>
            </a:extLst>
          </p:cNvPr>
          <p:cNvSpPr txBox="1"/>
          <p:nvPr/>
        </p:nvSpPr>
        <p:spPr>
          <a:xfrm>
            <a:off x="8478815" y="2305122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1: LnuF_1 &amp; LnuF_2 (63)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756148A-2E1F-5744-A255-845A64638E60}"/>
              </a:ext>
            </a:extLst>
          </p:cNvPr>
          <p:cNvSpPr/>
          <p:nvPr/>
        </p:nvSpPr>
        <p:spPr>
          <a:xfrm rot="9900000">
            <a:off x="8095809" y="2409784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7584B-D178-EA43-8FA6-6A21EDF9094E}"/>
              </a:ext>
            </a:extLst>
          </p:cNvPr>
          <p:cNvSpPr txBox="1"/>
          <p:nvPr/>
        </p:nvSpPr>
        <p:spPr>
          <a:xfrm>
            <a:off x="8143122" y="3695779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1: LnuF_3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FE8C756-DDBB-BB42-A613-8F855F7FF54F}"/>
              </a:ext>
            </a:extLst>
          </p:cNvPr>
          <p:cNvSpPr/>
          <p:nvPr/>
        </p:nvSpPr>
        <p:spPr>
          <a:xfrm rot="12299141">
            <a:off x="7755505" y="3613176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B208D4-B585-A54F-B054-0665DA185C0E}"/>
              </a:ext>
            </a:extLst>
          </p:cNvPr>
          <p:cNvSpPr/>
          <p:nvPr/>
        </p:nvSpPr>
        <p:spPr>
          <a:xfrm rot="594085">
            <a:off x="6213532" y="2399160"/>
            <a:ext cx="2839267" cy="1612963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46874-3EC1-2140-BB72-E17B63F99FC2}"/>
              </a:ext>
            </a:extLst>
          </p:cNvPr>
          <p:cNvSpPr txBox="1"/>
          <p:nvPr/>
        </p:nvSpPr>
        <p:spPr>
          <a:xfrm>
            <a:off x="8399241" y="2852188"/>
            <a:ext cx="3184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4, 18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LnuF</a:t>
            </a:r>
            <a:r>
              <a:rPr lang="en-US" sz="1200" dirty="0"/>
              <a:t>)</a:t>
            </a:r>
          </a:p>
          <a:p>
            <a:r>
              <a:rPr lang="en-US" sz="1200" dirty="0"/>
              <a:t>Salmonella, </a:t>
            </a:r>
            <a:r>
              <a:rPr lang="en-US" sz="1200" dirty="0" err="1"/>
              <a:t>Ecoli</a:t>
            </a:r>
            <a:r>
              <a:rPr lang="en-US" sz="1200" dirty="0"/>
              <a:t>, </a:t>
            </a:r>
            <a:r>
              <a:rPr lang="en-US" sz="1200" dirty="0" err="1"/>
              <a:t>Kelbsiella</a:t>
            </a:r>
            <a:r>
              <a:rPr lang="en-US" sz="1200" dirty="0"/>
              <a:t>, Providencia, Proteus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4DD55A-DF95-994B-9AC2-624B44A907DE}"/>
              </a:ext>
            </a:extLst>
          </p:cNvPr>
          <p:cNvSpPr txBox="1"/>
          <p:nvPr/>
        </p:nvSpPr>
        <p:spPr>
          <a:xfrm>
            <a:off x="8328569" y="1425850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13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LnuB</a:t>
            </a:r>
            <a:r>
              <a:rPr lang="en-US" sz="1200" dirty="0"/>
              <a:t>)</a:t>
            </a:r>
          </a:p>
          <a:p>
            <a:r>
              <a:rPr lang="en-US" sz="1200" dirty="0"/>
              <a:t>Enterococcus, </a:t>
            </a:r>
            <a:r>
              <a:rPr lang="en-US" sz="1200" dirty="0" err="1"/>
              <a:t>Sptreptococcus</a:t>
            </a:r>
            <a:r>
              <a:rPr lang="en-US" sz="1200" dirty="0"/>
              <a:t>, Lactobacillus, </a:t>
            </a:r>
            <a:r>
              <a:rPr lang="en-US" sz="1200" dirty="0" err="1"/>
              <a:t>Clostriduim</a:t>
            </a:r>
            <a:r>
              <a:rPr lang="en-US" sz="1200" dirty="0"/>
              <a:t>, etc.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87C794-5677-314B-B8EC-258C3FA3C06C}"/>
              </a:ext>
            </a:extLst>
          </p:cNvPr>
          <p:cNvSpPr/>
          <p:nvPr/>
        </p:nvSpPr>
        <p:spPr>
          <a:xfrm rot="14048809">
            <a:off x="4349925" y="3580600"/>
            <a:ext cx="4078112" cy="1531999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71285E-E458-DE42-90FC-3084D4C18D56}"/>
              </a:ext>
            </a:extLst>
          </p:cNvPr>
          <p:cNvSpPr txBox="1"/>
          <p:nvPr/>
        </p:nvSpPr>
        <p:spPr>
          <a:xfrm>
            <a:off x="7720159" y="4831773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2, 6, 8, 10-12, 19</a:t>
            </a:r>
          </a:p>
          <a:p>
            <a:r>
              <a:rPr lang="en-US" sz="1200" dirty="0" err="1"/>
              <a:t>TrEMBL</a:t>
            </a:r>
            <a:r>
              <a:rPr lang="en-US" sz="1200" dirty="0"/>
              <a:t> annotation: </a:t>
            </a:r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endParaRPr lang="en-US" sz="1200" dirty="0"/>
          </a:p>
          <a:p>
            <a:r>
              <a:rPr lang="en-US" sz="1200" dirty="0" err="1"/>
              <a:t>Actinoplanes</a:t>
            </a:r>
            <a:r>
              <a:rPr lang="en-US" sz="1200" dirty="0"/>
              <a:t>, </a:t>
            </a:r>
            <a:r>
              <a:rPr lang="en-US" sz="1200" dirty="0" err="1"/>
              <a:t>Chloroflexia</a:t>
            </a:r>
            <a:r>
              <a:rPr lang="en-US" sz="1200" dirty="0"/>
              <a:t>, </a:t>
            </a:r>
            <a:r>
              <a:rPr lang="en-US" sz="1200" dirty="0" err="1"/>
              <a:t>Rubrobacteraceae</a:t>
            </a:r>
            <a:r>
              <a:rPr lang="en-US" sz="1200" dirty="0"/>
              <a:t>, </a:t>
            </a:r>
            <a:r>
              <a:rPr lang="en-US" sz="1200" dirty="0" err="1"/>
              <a:t>Delinococcus</a:t>
            </a:r>
            <a:r>
              <a:rPr lang="en-US" sz="1200" dirty="0"/>
              <a:t>, Actinobacteria, Streptomyces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225DBC-5923-5049-979B-F3B2F9CB4221}"/>
              </a:ext>
            </a:extLst>
          </p:cNvPr>
          <p:cNvSpPr/>
          <p:nvPr/>
        </p:nvSpPr>
        <p:spPr>
          <a:xfrm rot="8634582">
            <a:off x="2760483" y="2343870"/>
            <a:ext cx="2738210" cy="3442482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29462D-DA6E-8847-8976-E847CF132A62}"/>
              </a:ext>
            </a:extLst>
          </p:cNvPr>
          <p:cNvSpPr txBox="1"/>
          <p:nvPr/>
        </p:nvSpPr>
        <p:spPr>
          <a:xfrm>
            <a:off x="73716" y="4933322"/>
            <a:ext cx="3706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0, 5, 9 &amp; 15</a:t>
            </a:r>
          </a:p>
          <a:p>
            <a:pPr algn="r"/>
            <a:r>
              <a:rPr lang="en-US" sz="1200" dirty="0" err="1"/>
              <a:t>TrEMBL</a:t>
            </a:r>
            <a:r>
              <a:rPr lang="en-US" sz="1200" dirty="0"/>
              <a:t> annotation:  DNA Polymerase subunit beta and</a:t>
            </a:r>
          </a:p>
          <a:p>
            <a:pPr algn="r"/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.</a:t>
            </a:r>
          </a:p>
          <a:p>
            <a:pPr algn="r"/>
            <a:r>
              <a:rPr lang="en-US" sz="1200" dirty="0"/>
              <a:t>Streptomyces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F99B78B-9193-1F40-9F18-1933BC5D29B6}"/>
              </a:ext>
            </a:extLst>
          </p:cNvPr>
          <p:cNvSpPr/>
          <p:nvPr/>
        </p:nvSpPr>
        <p:spPr>
          <a:xfrm rot="16200000">
            <a:off x="4796507" y="615484"/>
            <a:ext cx="2289495" cy="95144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F94229-6000-4E47-92D8-E64802A6883B}"/>
              </a:ext>
            </a:extLst>
          </p:cNvPr>
          <p:cNvSpPr txBox="1"/>
          <p:nvPr/>
        </p:nvSpPr>
        <p:spPr>
          <a:xfrm>
            <a:off x="138742" y="326949"/>
            <a:ext cx="362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7, 17</a:t>
            </a:r>
          </a:p>
          <a:p>
            <a:pPr algn="r"/>
            <a:r>
              <a:rPr lang="en-US" sz="1200" dirty="0" err="1"/>
              <a:t>TrEMBL</a:t>
            </a:r>
            <a:r>
              <a:rPr lang="en-US" sz="1200" dirty="0"/>
              <a:t> annotation: </a:t>
            </a:r>
            <a:r>
              <a:rPr lang="en-US" sz="1200" dirty="0" err="1"/>
              <a:t>Nucleotidyltransferase</a:t>
            </a:r>
            <a:endParaRPr lang="en-US" sz="1200" dirty="0"/>
          </a:p>
          <a:p>
            <a:pPr algn="r"/>
            <a:r>
              <a:rPr lang="en-US" sz="1200" dirty="0" err="1"/>
              <a:t>Paenibafillus</a:t>
            </a:r>
            <a:r>
              <a:rPr lang="en-US" sz="1200" dirty="0"/>
              <a:t>, </a:t>
            </a:r>
            <a:r>
              <a:rPr lang="en-US" sz="1200" dirty="0" err="1"/>
              <a:t>Oceanobacillus</a:t>
            </a:r>
            <a:r>
              <a:rPr lang="en-US" sz="1200" dirty="0"/>
              <a:t>, </a:t>
            </a:r>
            <a:r>
              <a:rPr lang="en-US" sz="1200" dirty="0" err="1"/>
              <a:t>Geomicrobium</a:t>
            </a:r>
            <a:r>
              <a:rPr lang="en-US" sz="1200" dirty="0"/>
              <a:t>, etc.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E7635C-8F31-4746-8BDE-2FFFD55DC961}"/>
              </a:ext>
            </a:extLst>
          </p:cNvPr>
          <p:cNvSpPr/>
          <p:nvPr/>
        </p:nvSpPr>
        <p:spPr>
          <a:xfrm rot="2456623">
            <a:off x="3564744" y="804800"/>
            <a:ext cx="2289495" cy="1233695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304A43-5EC4-BD43-A707-0646770603A1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3626482" y="197874"/>
            <a:ext cx="1979692" cy="18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66099F-C049-2548-8157-A33342AEB2DF}"/>
              </a:ext>
            </a:extLst>
          </p:cNvPr>
          <p:cNvSpPr txBox="1"/>
          <p:nvPr/>
        </p:nvSpPr>
        <p:spPr>
          <a:xfrm>
            <a:off x="-456392" y="1283724"/>
            <a:ext cx="4260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1, 14, 16  </a:t>
            </a:r>
          </a:p>
          <a:p>
            <a:pPr algn="r"/>
            <a:r>
              <a:rPr lang="en-US" sz="1200" dirty="0" err="1"/>
              <a:t>TrEMBL</a:t>
            </a:r>
            <a:r>
              <a:rPr lang="en-US" sz="1200" dirty="0"/>
              <a:t> annotation: </a:t>
            </a:r>
            <a:r>
              <a:rPr lang="en-US" sz="1200" dirty="0" err="1"/>
              <a:t>LnuF</a:t>
            </a:r>
            <a:endParaRPr lang="en-US" sz="1200" dirty="0"/>
          </a:p>
          <a:p>
            <a:pPr algn="r"/>
            <a:r>
              <a:rPr lang="en-US" sz="1200" dirty="0" err="1"/>
              <a:t>Myroides</a:t>
            </a:r>
            <a:r>
              <a:rPr lang="en-US" sz="1200" dirty="0"/>
              <a:t>, Flavobacterium, </a:t>
            </a:r>
            <a:r>
              <a:rPr lang="en-US" sz="1200" dirty="0" err="1"/>
              <a:t>Empedobacter</a:t>
            </a:r>
            <a:r>
              <a:rPr lang="en-US" sz="1200" dirty="0"/>
              <a:t>, </a:t>
            </a:r>
            <a:r>
              <a:rPr lang="en-US" sz="1200" dirty="0" err="1"/>
              <a:t>Bacteroidales</a:t>
            </a:r>
            <a:endParaRPr lang="en-US" sz="12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13753B5-86BA-B14C-A2BD-254FC2C67F98}"/>
              </a:ext>
            </a:extLst>
          </p:cNvPr>
          <p:cNvSpPr/>
          <p:nvPr/>
        </p:nvSpPr>
        <p:spPr>
          <a:xfrm rot="18023298">
            <a:off x="5526476" y="664745"/>
            <a:ext cx="2289495" cy="95144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04451D-AE95-DC4D-B13D-39963593B1F9}"/>
              </a:ext>
            </a:extLst>
          </p:cNvPr>
          <p:cNvSpPr txBox="1"/>
          <p:nvPr/>
        </p:nvSpPr>
        <p:spPr>
          <a:xfrm>
            <a:off x="8299695" y="286718"/>
            <a:ext cx="3235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LnuG</a:t>
            </a:r>
            <a:r>
              <a:rPr lang="en-US" sz="1200" dirty="0"/>
              <a:t>)Enterococcus, Staphylococcus, </a:t>
            </a:r>
            <a:r>
              <a:rPr lang="en-US" sz="1200" dirty="0" err="1"/>
              <a:t>Ecoli</a:t>
            </a:r>
            <a:r>
              <a:rPr lang="en-US" sz="1200" dirty="0"/>
              <a:t>, Salmonella, Proteus, Acinetobacter, Listeria,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233A0-C45C-8A4B-9B45-3653C2A3A8FF}"/>
              </a:ext>
            </a:extLst>
          </p:cNvPr>
          <p:cNvSpPr txBox="1"/>
          <p:nvPr/>
        </p:nvSpPr>
        <p:spPr>
          <a:xfrm>
            <a:off x="8308177" y="1153613"/>
            <a:ext cx="230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Clade 2: </a:t>
            </a:r>
            <a:r>
              <a:rPr lang="en-US" dirty="0" err="1"/>
              <a:t>LnuB</a:t>
            </a:r>
            <a:r>
              <a:rPr lang="en-US" dirty="0"/>
              <a:t> (41)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B176FFA-2469-6844-A688-DB3614CD6503}"/>
              </a:ext>
            </a:extLst>
          </p:cNvPr>
          <p:cNvSpPr/>
          <p:nvPr/>
        </p:nvSpPr>
        <p:spPr>
          <a:xfrm rot="10567413">
            <a:off x="7306682" y="217043"/>
            <a:ext cx="1040656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F9E113-D9DE-4049-89DD-1531746F79C9}"/>
              </a:ext>
            </a:extLst>
          </p:cNvPr>
          <p:cNvSpPr txBox="1"/>
          <p:nvPr/>
        </p:nvSpPr>
        <p:spPr>
          <a:xfrm>
            <a:off x="8369963" y="33310"/>
            <a:ext cx="202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Clade 3: </a:t>
            </a:r>
            <a:r>
              <a:rPr lang="en-US" dirty="0" err="1"/>
              <a:t>LnuG</a:t>
            </a:r>
            <a:r>
              <a:rPr lang="en-US" dirty="0"/>
              <a:t> (32)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1FAA4A-E7DC-F549-A0DF-795470B895BB}"/>
              </a:ext>
            </a:extLst>
          </p:cNvPr>
          <p:cNvGrpSpPr/>
          <p:nvPr/>
        </p:nvGrpSpPr>
        <p:grpSpPr>
          <a:xfrm>
            <a:off x="377972" y="3011051"/>
            <a:ext cx="1420582" cy="1115663"/>
            <a:chOff x="307280" y="1984248"/>
            <a:chExt cx="1420582" cy="1115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98BF07-C6F5-A541-9D9B-2BF3B51B31ED}"/>
                </a:ext>
              </a:extLst>
            </p:cNvPr>
            <p:cNvSpPr txBox="1"/>
            <p:nvPr/>
          </p:nvSpPr>
          <p:spPr>
            <a:xfrm>
              <a:off x="307280" y="1984248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2: </a:t>
              </a:r>
              <a:r>
                <a:rPr lang="en-US" dirty="0" err="1"/>
                <a:t>Lnu</a:t>
              </a:r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0076284-4389-DF45-B1E9-AA9C030E254A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78F61E-6380-F54F-81C7-3825A7E85CB6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99CE332-B784-AB46-8608-18C310CD30EA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6AE5D8-C8D6-C04A-A3F9-0D244B5EDA42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DAEF459-2058-F6BC-D6D5-BEC2F8BD3CE7}"/>
              </a:ext>
            </a:extLst>
          </p:cNvPr>
          <p:cNvSpPr txBox="1"/>
          <p:nvPr/>
        </p:nvSpPr>
        <p:spPr>
          <a:xfrm>
            <a:off x="3293822" y="2069314"/>
            <a:ext cx="812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185C0-742A-C040-B90F-55C78B16A356}"/>
              </a:ext>
            </a:extLst>
          </p:cNvPr>
          <p:cNvSpPr txBox="1"/>
          <p:nvPr/>
        </p:nvSpPr>
        <p:spPr>
          <a:xfrm>
            <a:off x="5599701" y="4991418"/>
            <a:ext cx="812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E0E872-3B4E-A60E-E990-104A27F905C7}"/>
              </a:ext>
            </a:extLst>
          </p:cNvPr>
          <p:cNvSpPr txBox="1"/>
          <p:nvPr/>
        </p:nvSpPr>
        <p:spPr>
          <a:xfrm>
            <a:off x="5659336" y="6263627"/>
            <a:ext cx="812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11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2B8636-7161-53F5-B751-E4D966CE4BB5}"/>
              </a:ext>
            </a:extLst>
          </p:cNvPr>
          <p:cNvSpPr txBox="1"/>
          <p:nvPr/>
        </p:nvSpPr>
        <p:spPr>
          <a:xfrm>
            <a:off x="7289353" y="4126714"/>
            <a:ext cx="812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E08DF2-2372-5D85-312F-131A13C03BC6}"/>
              </a:ext>
            </a:extLst>
          </p:cNvPr>
          <p:cNvSpPr txBox="1"/>
          <p:nvPr/>
        </p:nvSpPr>
        <p:spPr>
          <a:xfrm>
            <a:off x="7693057" y="459306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7 (56)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7A7252-1B24-A376-A130-55034D2C178B}"/>
              </a:ext>
            </a:extLst>
          </p:cNvPr>
          <p:cNvSpPr txBox="1"/>
          <p:nvPr/>
        </p:nvSpPr>
        <p:spPr>
          <a:xfrm>
            <a:off x="2319714" y="1320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4 (34)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D90945-D058-03C6-B37F-E824666793F5}"/>
              </a:ext>
            </a:extLst>
          </p:cNvPr>
          <p:cNvSpPr txBox="1"/>
          <p:nvPr/>
        </p:nvSpPr>
        <p:spPr>
          <a:xfrm>
            <a:off x="2425494" y="1019634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5 (59)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75AF68-5090-1E9B-4BB4-D2AF9DD84059}"/>
              </a:ext>
            </a:extLst>
          </p:cNvPr>
          <p:cNvSpPr txBox="1"/>
          <p:nvPr/>
        </p:nvSpPr>
        <p:spPr>
          <a:xfrm>
            <a:off x="2107405" y="4626044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6 (131)</a:t>
            </a:r>
          </a:p>
        </p:txBody>
      </p:sp>
    </p:spTree>
    <p:extLst>
      <p:ext uri="{BB962C8B-B14F-4D97-AF65-F5344CB8AC3E}">
        <p14:creationId xmlns:p14="http://schemas.microsoft.com/office/powerpoint/2010/main" val="3341742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6D8BD-26FF-5F5C-41DD-ADC2EAB7562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Lnu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ROCker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model using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ROCkOut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150bp reads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4897782-2518-8060-9468-FA1A0B874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1" y="1396587"/>
            <a:ext cx="12192000" cy="508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44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E0322E-4F36-7F94-3AE2-0A57B0740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151" y="0"/>
            <a:ext cx="689211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F14EEA-9374-B0EF-1A58-FCA12E64DD0F}"/>
              </a:ext>
            </a:extLst>
          </p:cNvPr>
          <p:cNvSpPr txBox="1"/>
          <p:nvPr/>
        </p:nvSpPr>
        <p:spPr>
          <a:xfrm>
            <a:off x="342626" y="1124465"/>
            <a:ext cx="4390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/>
              <a:t>Lnu</a:t>
            </a:r>
            <a:r>
              <a:rPr lang="en-US" sz="2400" dirty="0"/>
              <a:t> Model</a:t>
            </a:r>
          </a:p>
          <a:p>
            <a:pPr algn="r"/>
            <a:r>
              <a:rPr lang="en-US" sz="2400" dirty="0"/>
              <a:t>original </a:t>
            </a:r>
            <a:r>
              <a:rPr lang="en-US" sz="2400" dirty="0" err="1"/>
              <a:t>ROCker</a:t>
            </a:r>
            <a:endParaRPr lang="en-US" sz="2400" dirty="0"/>
          </a:p>
          <a:p>
            <a:pPr algn="r"/>
            <a:r>
              <a:rPr lang="en-US" sz="2400" dirty="0"/>
              <a:t>150bp reads.</a:t>
            </a:r>
          </a:p>
        </p:txBody>
      </p:sp>
    </p:spTree>
    <p:extLst>
      <p:ext uri="{BB962C8B-B14F-4D97-AF65-F5344CB8AC3E}">
        <p14:creationId xmlns:p14="http://schemas.microsoft.com/office/powerpoint/2010/main" val="2896980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4414-2209-D157-BB20-5869D5E91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55184-CB63-2740-05AD-011585BA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LnuF</a:t>
            </a:r>
            <a:r>
              <a:rPr lang="en-US" dirty="0"/>
              <a:t> Clade positive</a:t>
            </a:r>
          </a:p>
          <a:p>
            <a:r>
              <a:rPr lang="en-US" dirty="0"/>
              <a:t>All other clades negative</a:t>
            </a:r>
          </a:p>
        </p:txBody>
      </p:sp>
    </p:spTree>
    <p:extLst>
      <p:ext uri="{BB962C8B-B14F-4D97-AF65-F5344CB8AC3E}">
        <p14:creationId xmlns:p14="http://schemas.microsoft.com/office/powerpoint/2010/main" val="361538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79C113-E25E-AE48-B826-5C93FF53AE1C}"/>
              </a:ext>
            </a:extLst>
          </p:cNvPr>
          <p:cNvGrpSpPr/>
          <p:nvPr/>
        </p:nvGrpSpPr>
        <p:grpSpPr>
          <a:xfrm>
            <a:off x="2515599" y="0"/>
            <a:ext cx="5858254" cy="6841078"/>
            <a:chOff x="6210178" y="0"/>
            <a:chExt cx="5858254" cy="68410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7391A4-1B6B-374A-88A2-831653737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1408"/>
            <a:stretch/>
          </p:blipFill>
          <p:spPr>
            <a:xfrm>
              <a:off x="6210178" y="0"/>
              <a:ext cx="5858254" cy="68410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AEF2BD-547D-B34D-91EF-3578D6358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846" t="95295" r="40077" b="394"/>
            <a:stretch/>
          </p:blipFill>
          <p:spPr>
            <a:xfrm>
              <a:off x="7846541" y="5728997"/>
              <a:ext cx="766119" cy="375240"/>
            </a:xfrm>
            <a:prstGeom prst="rect">
              <a:avLst/>
            </a:prstGeom>
          </p:spPr>
        </p:pic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843D016E-4B4B-7C49-A078-FC9CF55037DE}"/>
              </a:ext>
            </a:extLst>
          </p:cNvPr>
          <p:cNvSpPr/>
          <p:nvPr/>
        </p:nvSpPr>
        <p:spPr>
          <a:xfrm rot="19907080">
            <a:off x="6151598" y="928753"/>
            <a:ext cx="2289495" cy="951440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3D0460A-1F5D-6845-9316-FD0A25471863}"/>
              </a:ext>
            </a:extLst>
          </p:cNvPr>
          <p:cNvSpPr/>
          <p:nvPr/>
        </p:nvSpPr>
        <p:spPr>
          <a:xfrm rot="10800000">
            <a:off x="7931020" y="1248680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A1F8A-360A-634C-8259-622A617EC6E3}"/>
              </a:ext>
            </a:extLst>
          </p:cNvPr>
          <p:cNvSpPr txBox="1"/>
          <p:nvPr/>
        </p:nvSpPr>
        <p:spPr>
          <a:xfrm>
            <a:off x="8478815" y="2305122"/>
            <a:ext cx="336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1: LnuF_1 &amp; LnuF_2 (33/63)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756148A-2E1F-5744-A255-845A64638E60}"/>
              </a:ext>
            </a:extLst>
          </p:cNvPr>
          <p:cNvSpPr/>
          <p:nvPr/>
        </p:nvSpPr>
        <p:spPr>
          <a:xfrm rot="9900000">
            <a:off x="8095809" y="2409784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7584B-D178-EA43-8FA6-6A21EDF9094E}"/>
              </a:ext>
            </a:extLst>
          </p:cNvPr>
          <p:cNvSpPr txBox="1"/>
          <p:nvPr/>
        </p:nvSpPr>
        <p:spPr>
          <a:xfrm>
            <a:off x="8143122" y="3695779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1: LnuF_3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FE8C756-DDBB-BB42-A613-8F855F7FF54F}"/>
              </a:ext>
            </a:extLst>
          </p:cNvPr>
          <p:cNvSpPr/>
          <p:nvPr/>
        </p:nvSpPr>
        <p:spPr>
          <a:xfrm rot="12299141">
            <a:off x="7755505" y="3613176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B208D4-B585-A54F-B054-0665DA185C0E}"/>
              </a:ext>
            </a:extLst>
          </p:cNvPr>
          <p:cNvSpPr/>
          <p:nvPr/>
        </p:nvSpPr>
        <p:spPr>
          <a:xfrm rot="594085">
            <a:off x="6213532" y="2399160"/>
            <a:ext cx="2839267" cy="1612963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46874-3EC1-2140-BB72-E17B63F99FC2}"/>
              </a:ext>
            </a:extLst>
          </p:cNvPr>
          <p:cNvSpPr txBox="1"/>
          <p:nvPr/>
        </p:nvSpPr>
        <p:spPr>
          <a:xfrm>
            <a:off x="8399241" y="2852188"/>
            <a:ext cx="3184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4, 18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LnuF</a:t>
            </a:r>
            <a:r>
              <a:rPr lang="en-US" sz="1200" dirty="0"/>
              <a:t>)</a:t>
            </a:r>
          </a:p>
          <a:p>
            <a:r>
              <a:rPr lang="en-US" sz="1200" dirty="0"/>
              <a:t>Salmonella, </a:t>
            </a:r>
            <a:r>
              <a:rPr lang="en-US" sz="1200" dirty="0" err="1"/>
              <a:t>Ecoli</a:t>
            </a:r>
            <a:r>
              <a:rPr lang="en-US" sz="1200" dirty="0"/>
              <a:t>, </a:t>
            </a:r>
            <a:r>
              <a:rPr lang="en-US" sz="1200" dirty="0" err="1"/>
              <a:t>Kelbsiella</a:t>
            </a:r>
            <a:r>
              <a:rPr lang="en-US" sz="1200" dirty="0"/>
              <a:t>, Providencia, Proteus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4DD55A-DF95-994B-9AC2-624B44A907DE}"/>
              </a:ext>
            </a:extLst>
          </p:cNvPr>
          <p:cNvSpPr txBox="1"/>
          <p:nvPr/>
        </p:nvSpPr>
        <p:spPr>
          <a:xfrm>
            <a:off x="8328569" y="1425850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13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LnuB</a:t>
            </a:r>
            <a:r>
              <a:rPr lang="en-US" sz="1200" dirty="0"/>
              <a:t>)</a:t>
            </a:r>
          </a:p>
          <a:p>
            <a:r>
              <a:rPr lang="en-US" sz="1200" dirty="0"/>
              <a:t>Enterococcus, </a:t>
            </a:r>
            <a:r>
              <a:rPr lang="en-US" sz="1200" dirty="0" err="1"/>
              <a:t>Sptreptococcus</a:t>
            </a:r>
            <a:r>
              <a:rPr lang="en-US" sz="1200" dirty="0"/>
              <a:t>, Lactobacillus, </a:t>
            </a:r>
            <a:r>
              <a:rPr lang="en-US" sz="1200" dirty="0" err="1"/>
              <a:t>Clostriduim</a:t>
            </a:r>
            <a:r>
              <a:rPr lang="en-US" sz="1200" dirty="0"/>
              <a:t>, etc.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87C794-5677-314B-B8EC-258C3FA3C06C}"/>
              </a:ext>
            </a:extLst>
          </p:cNvPr>
          <p:cNvSpPr/>
          <p:nvPr/>
        </p:nvSpPr>
        <p:spPr>
          <a:xfrm rot="14048809">
            <a:off x="4349925" y="3580600"/>
            <a:ext cx="4078112" cy="1531999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71285E-E458-DE42-90FC-3084D4C18D56}"/>
              </a:ext>
            </a:extLst>
          </p:cNvPr>
          <p:cNvSpPr txBox="1"/>
          <p:nvPr/>
        </p:nvSpPr>
        <p:spPr>
          <a:xfrm>
            <a:off x="7720159" y="4831773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2, 6, 8, 10-12, 19</a:t>
            </a:r>
          </a:p>
          <a:p>
            <a:r>
              <a:rPr lang="en-US" sz="1200" dirty="0" err="1"/>
              <a:t>TrEMBL</a:t>
            </a:r>
            <a:r>
              <a:rPr lang="en-US" sz="1200" dirty="0"/>
              <a:t> annotation: </a:t>
            </a:r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endParaRPr lang="en-US" sz="1200" dirty="0"/>
          </a:p>
          <a:p>
            <a:r>
              <a:rPr lang="en-US" sz="1200" dirty="0" err="1"/>
              <a:t>Actinoplanes</a:t>
            </a:r>
            <a:r>
              <a:rPr lang="en-US" sz="1200" dirty="0"/>
              <a:t>, </a:t>
            </a:r>
            <a:r>
              <a:rPr lang="en-US" sz="1200" dirty="0" err="1"/>
              <a:t>Chloroflexia</a:t>
            </a:r>
            <a:r>
              <a:rPr lang="en-US" sz="1200" dirty="0"/>
              <a:t>, </a:t>
            </a:r>
            <a:r>
              <a:rPr lang="en-US" sz="1200" dirty="0" err="1"/>
              <a:t>Rubrobacteraceae</a:t>
            </a:r>
            <a:r>
              <a:rPr lang="en-US" sz="1200" dirty="0"/>
              <a:t>, </a:t>
            </a:r>
            <a:r>
              <a:rPr lang="en-US" sz="1200" dirty="0" err="1"/>
              <a:t>Delinococcus</a:t>
            </a:r>
            <a:r>
              <a:rPr lang="en-US" sz="1200" dirty="0"/>
              <a:t>, Actinobacteria, Streptomyces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225DBC-5923-5049-979B-F3B2F9CB4221}"/>
              </a:ext>
            </a:extLst>
          </p:cNvPr>
          <p:cNvSpPr/>
          <p:nvPr/>
        </p:nvSpPr>
        <p:spPr>
          <a:xfrm rot="8634582">
            <a:off x="2760483" y="2343870"/>
            <a:ext cx="2738210" cy="3442482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29462D-DA6E-8847-8976-E847CF132A62}"/>
              </a:ext>
            </a:extLst>
          </p:cNvPr>
          <p:cNvSpPr txBox="1"/>
          <p:nvPr/>
        </p:nvSpPr>
        <p:spPr>
          <a:xfrm>
            <a:off x="73716" y="4933322"/>
            <a:ext cx="3706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0, 5, 9 &amp; 15</a:t>
            </a:r>
          </a:p>
          <a:p>
            <a:pPr algn="r"/>
            <a:r>
              <a:rPr lang="en-US" sz="1200" dirty="0" err="1"/>
              <a:t>TrEMBL</a:t>
            </a:r>
            <a:r>
              <a:rPr lang="en-US" sz="1200" dirty="0"/>
              <a:t> annotation:  DNA Polymerase subunit beta and</a:t>
            </a:r>
          </a:p>
          <a:p>
            <a:pPr algn="r"/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.</a:t>
            </a:r>
          </a:p>
          <a:p>
            <a:pPr algn="r"/>
            <a:r>
              <a:rPr lang="en-US" sz="1200" dirty="0"/>
              <a:t>Streptomyces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F99B78B-9193-1F40-9F18-1933BC5D29B6}"/>
              </a:ext>
            </a:extLst>
          </p:cNvPr>
          <p:cNvSpPr/>
          <p:nvPr/>
        </p:nvSpPr>
        <p:spPr>
          <a:xfrm rot="16200000">
            <a:off x="4796507" y="615484"/>
            <a:ext cx="2289495" cy="951440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F94229-6000-4E47-92D8-E64802A6883B}"/>
              </a:ext>
            </a:extLst>
          </p:cNvPr>
          <p:cNvSpPr txBox="1"/>
          <p:nvPr/>
        </p:nvSpPr>
        <p:spPr>
          <a:xfrm>
            <a:off x="138742" y="326949"/>
            <a:ext cx="362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7, 17</a:t>
            </a:r>
          </a:p>
          <a:p>
            <a:pPr algn="r"/>
            <a:r>
              <a:rPr lang="en-US" sz="1200" dirty="0" err="1"/>
              <a:t>TrEMBL</a:t>
            </a:r>
            <a:r>
              <a:rPr lang="en-US" sz="1200" dirty="0"/>
              <a:t> annotation: </a:t>
            </a:r>
            <a:r>
              <a:rPr lang="en-US" sz="1200" dirty="0" err="1"/>
              <a:t>Nucleotidyltransferase</a:t>
            </a:r>
            <a:endParaRPr lang="en-US" sz="1200" dirty="0"/>
          </a:p>
          <a:p>
            <a:pPr algn="r"/>
            <a:r>
              <a:rPr lang="en-US" sz="1200" dirty="0" err="1"/>
              <a:t>Paenibafillus</a:t>
            </a:r>
            <a:r>
              <a:rPr lang="en-US" sz="1200" dirty="0"/>
              <a:t>, </a:t>
            </a:r>
            <a:r>
              <a:rPr lang="en-US" sz="1200" dirty="0" err="1"/>
              <a:t>Oceanobacillus</a:t>
            </a:r>
            <a:r>
              <a:rPr lang="en-US" sz="1200" dirty="0"/>
              <a:t>, </a:t>
            </a:r>
            <a:r>
              <a:rPr lang="en-US" sz="1200" dirty="0" err="1"/>
              <a:t>Geomicrobium</a:t>
            </a:r>
            <a:r>
              <a:rPr lang="en-US" sz="1200" dirty="0"/>
              <a:t>, etc.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E7635C-8F31-4746-8BDE-2FFFD55DC961}"/>
              </a:ext>
            </a:extLst>
          </p:cNvPr>
          <p:cNvSpPr/>
          <p:nvPr/>
        </p:nvSpPr>
        <p:spPr>
          <a:xfrm rot="2456623">
            <a:off x="3564744" y="804800"/>
            <a:ext cx="2289495" cy="1233695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304A43-5EC4-BD43-A707-0646770603A1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3833270" y="197874"/>
            <a:ext cx="1772904" cy="18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66099F-C049-2548-8157-A33342AEB2DF}"/>
              </a:ext>
            </a:extLst>
          </p:cNvPr>
          <p:cNvSpPr txBox="1"/>
          <p:nvPr/>
        </p:nvSpPr>
        <p:spPr>
          <a:xfrm>
            <a:off x="-456392" y="1283724"/>
            <a:ext cx="4260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1, 14, 16  </a:t>
            </a:r>
          </a:p>
          <a:p>
            <a:pPr algn="r"/>
            <a:r>
              <a:rPr lang="en-US" sz="1200" dirty="0" err="1"/>
              <a:t>TrEMBL</a:t>
            </a:r>
            <a:r>
              <a:rPr lang="en-US" sz="1200" dirty="0"/>
              <a:t> annotation: </a:t>
            </a:r>
            <a:r>
              <a:rPr lang="en-US" sz="1200" dirty="0" err="1"/>
              <a:t>LnuF</a:t>
            </a:r>
            <a:endParaRPr lang="en-US" sz="1200" dirty="0"/>
          </a:p>
          <a:p>
            <a:pPr algn="r"/>
            <a:r>
              <a:rPr lang="en-US" sz="1200" dirty="0" err="1"/>
              <a:t>Myroides</a:t>
            </a:r>
            <a:r>
              <a:rPr lang="en-US" sz="1200" dirty="0"/>
              <a:t>, Flavobacterium, </a:t>
            </a:r>
            <a:r>
              <a:rPr lang="en-US" sz="1200" dirty="0" err="1"/>
              <a:t>Empedobacter</a:t>
            </a:r>
            <a:r>
              <a:rPr lang="en-US" sz="1200" dirty="0"/>
              <a:t>, </a:t>
            </a:r>
            <a:r>
              <a:rPr lang="en-US" sz="1200" dirty="0" err="1"/>
              <a:t>Bacteroidales</a:t>
            </a:r>
            <a:endParaRPr lang="en-US" sz="12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13753B5-86BA-B14C-A2BD-254FC2C67F98}"/>
              </a:ext>
            </a:extLst>
          </p:cNvPr>
          <p:cNvSpPr/>
          <p:nvPr/>
        </p:nvSpPr>
        <p:spPr>
          <a:xfrm rot="18023298">
            <a:off x="5526476" y="664745"/>
            <a:ext cx="2289495" cy="951440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04451D-AE95-DC4D-B13D-39963593B1F9}"/>
              </a:ext>
            </a:extLst>
          </p:cNvPr>
          <p:cNvSpPr txBox="1"/>
          <p:nvPr/>
        </p:nvSpPr>
        <p:spPr>
          <a:xfrm>
            <a:off x="8299695" y="286718"/>
            <a:ext cx="3235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LnuG</a:t>
            </a:r>
            <a:r>
              <a:rPr lang="en-US" sz="1200" dirty="0"/>
              <a:t>)Enterococcus, Staphylococcus, </a:t>
            </a:r>
            <a:r>
              <a:rPr lang="en-US" sz="1200" dirty="0" err="1"/>
              <a:t>Ecoli</a:t>
            </a:r>
            <a:r>
              <a:rPr lang="en-US" sz="1200" dirty="0"/>
              <a:t>, Salmonella, Proteus, Acinetobacter, Listeria,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233A0-C45C-8A4B-9B45-3653C2A3A8FF}"/>
              </a:ext>
            </a:extLst>
          </p:cNvPr>
          <p:cNvSpPr txBox="1"/>
          <p:nvPr/>
        </p:nvSpPr>
        <p:spPr>
          <a:xfrm>
            <a:off x="8308177" y="1153613"/>
            <a:ext cx="230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Clade 2: </a:t>
            </a:r>
            <a:r>
              <a:rPr lang="en-US" dirty="0" err="1"/>
              <a:t>LnuB</a:t>
            </a:r>
            <a:r>
              <a:rPr lang="en-US" dirty="0"/>
              <a:t> (22/41)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B176FFA-2469-6844-A688-DB3614CD6503}"/>
              </a:ext>
            </a:extLst>
          </p:cNvPr>
          <p:cNvSpPr/>
          <p:nvPr/>
        </p:nvSpPr>
        <p:spPr>
          <a:xfrm rot="10567413">
            <a:off x="7306682" y="217043"/>
            <a:ext cx="1040656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F9E113-D9DE-4049-89DD-1531746F79C9}"/>
              </a:ext>
            </a:extLst>
          </p:cNvPr>
          <p:cNvSpPr txBox="1"/>
          <p:nvPr/>
        </p:nvSpPr>
        <p:spPr>
          <a:xfrm>
            <a:off x="8369963" y="33310"/>
            <a:ext cx="238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Clade 3: </a:t>
            </a:r>
            <a:r>
              <a:rPr lang="en-US" dirty="0" err="1"/>
              <a:t>LnuG</a:t>
            </a:r>
            <a:r>
              <a:rPr lang="en-US" dirty="0"/>
              <a:t> (15/32)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1FAA4A-E7DC-F549-A0DF-795470B895BB}"/>
              </a:ext>
            </a:extLst>
          </p:cNvPr>
          <p:cNvGrpSpPr/>
          <p:nvPr/>
        </p:nvGrpSpPr>
        <p:grpSpPr>
          <a:xfrm>
            <a:off x="377972" y="3011051"/>
            <a:ext cx="1526380" cy="1115663"/>
            <a:chOff x="307280" y="1984248"/>
            <a:chExt cx="1526380" cy="1115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98BF07-C6F5-A541-9D9B-2BF3B51B31ED}"/>
                </a:ext>
              </a:extLst>
            </p:cNvPr>
            <p:cNvSpPr txBox="1"/>
            <p:nvPr/>
          </p:nvSpPr>
          <p:spPr>
            <a:xfrm>
              <a:off x="307280" y="1984248"/>
              <a:ext cx="1526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1: </a:t>
              </a:r>
              <a:r>
                <a:rPr lang="en-US" dirty="0" err="1"/>
                <a:t>LnuF</a:t>
              </a:r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0076284-4389-DF45-B1E9-AA9C030E254A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78F61E-6380-F54F-81C7-3825A7E85CB6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99CE332-B784-AB46-8608-18C310CD30EA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6AE5D8-C8D6-C04A-A3F9-0D244B5EDA42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DAEF459-2058-F6BC-D6D5-BEC2F8BD3CE7}"/>
              </a:ext>
            </a:extLst>
          </p:cNvPr>
          <p:cNvSpPr txBox="1"/>
          <p:nvPr/>
        </p:nvSpPr>
        <p:spPr>
          <a:xfrm>
            <a:off x="3293822" y="2069314"/>
            <a:ext cx="812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185C0-742A-C040-B90F-55C78B16A356}"/>
              </a:ext>
            </a:extLst>
          </p:cNvPr>
          <p:cNvSpPr txBox="1"/>
          <p:nvPr/>
        </p:nvSpPr>
        <p:spPr>
          <a:xfrm>
            <a:off x="5599701" y="4991418"/>
            <a:ext cx="812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E0E872-3B4E-A60E-E990-104A27F905C7}"/>
              </a:ext>
            </a:extLst>
          </p:cNvPr>
          <p:cNvSpPr txBox="1"/>
          <p:nvPr/>
        </p:nvSpPr>
        <p:spPr>
          <a:xfrm>
            <a:off x="5659336" y="6263627"/>
            <a:ext cx="812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11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2B8636-7161-53F5-B751-E4D966CE4BB5}"/>
              </a:ext>
            </a:extLst>
          </p:cNvPr>
          <p:cNvSpPr txBox="1"/>
          <p:nvPr/>
        </p:nvSpPr>
        <p:spPr>
          <a:xfrm>
            <a:off x="7289353" y="4126714"/>
            <a:ext cx="812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E08DF2-2372-5D85-312F-131A13C03BC6}"/>
              </a:ext>
            </a:extLst>
          </p:cNvPr>
          <p:cNvSpPr txBox="1"/>
          <p:nvPr/>
        </p:nvSpPr>
        <p:spPr>
          <a:xfrm>
            <a:off x="7693057" y="4593068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7 (11/56)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7A7252-1B24-A376-A130-55034D2C178B}"/>
              </a:ext>
            </a:extLst>
          </p:cNvPr>
          <p:cNvSpPr txBox="1"/>
          <p:nvPr/>
        </p:nvSpPr>
        <p:spPr>
          <a:xfrm>
            <a:off x="2319714" y="13208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4 (1/34)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D90945-D058-03C6-B37F-E824666793F5}"/>
              </a:ext>
            </a:extLst>
          </p:cNvPr>
          <p:cNvSpPr txBox="1"/>
          <p:nvPr/>
        </p:nvSpPr>
        <p:spPr>
          <a:xfrm>
            <a:off x="2425494" y="1019634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5 (19/59)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75AF68-5090-1E9B-4BB4-D2AF9DD84059}"/>
              </a:ext>
            </a:extLst>
          </p:cNvPr>
          <p:cNvSpPr txBox="1"/>
          <p:nvPr/>
        </p:nvSpPr>
        <p:spPr>
          <a:xfrm>
            <a:off x="2107405" y="4626044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6 (25/131)</a:t>
            </a:r>
          </a:p>
        </p:txBody>
      </p:sp>
    </p:spTree>
    <p:extLst>
      <p:ext uri="{BB962C8B-B14F-4D97-AF65-F5344CB8AC3E}">
        <p14:creationId xmlns:p14="http://schemas.microsoft.com/office/powerpoint/2010/main" val="1763061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6D8BD-26FF-5F5C-41DD-ADC2EAB7562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LnuF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ROCker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model using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ROCkOut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150bp reads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2DB6FCB-A971-AC71-7DAE-5B7AC0C8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7" y="1382351"/>
            <a:ext cx="12197817" cy="509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37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6D92FA-8EE2-F4E1-5D8A-E33799479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051" y="0"/>
            <a:ext cx="68853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EA30AD-3019-9FF4-B91B-41DDB36EF667}"/>
              </a:ext>
            </a:extLst>
          </p:cNvPr>
          <p:cNvSpPr txBox="1"/>
          <p:nvPr/>
        </p:nvSpPr>
        <p:spPr>
          <a:xfrm>
            <a:off x="342626" y="1124465"/>
            <a:ext cx="4390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/>
              <a:t>LnuF</a:t>
            </a:r>
            <a:r>
              <a:rPr lang="en-US" sz="2400" dirty="0"/>
              <a:t> Model</a:t>
            </a:r>
          </a:p>
          <a:p>
            <a:pPr algn="r"/>
            <a:r>
              <a:rPr lang="en-US" sz="2400" dirty="0"/>
              <a:t>original </a:t>
            </a:r>
            <a:r>
              <a:rPr lang="en-US" sz="2400" dirty="0" err="1"/>
              <a:t>ROCker</a:t>
            </a:r>
            <a:endParaRPr lang="en-US" sz="2400" dirty="0"/>
          </a:p>
          <a:p>
            <a:pPr algn="r"/>
            <a:r>
              <a:rPr lang="en-US" sz="2400" dirty="0"/>
              <a:t>150bp reads.</a:t>
            </a:r>
          </a:p>
        </p:txBody>
      </p:sp>
    </p:spTree>
    <p:extLst>
      <p:ext uri="{BB962C8B-B14F-4D97-AF65-F5344CB8AC3E}">
        <p14:creationId xmlns:p14="http://schemas.microsoft.com/office/powerpoint/2010/main" val="147332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4414-2209-D157-BB20-5869D5E91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55184-CB63-2740-05AD-011585BA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LnuB</a:t>
            </a:r>
            <a:r>
              <a:rPr lang="en-US" dirty="0"/>
              <a:t> Clade positive</a:t>
            </a:r>
          </a:p>
          <a:p>
            <a:r>
              <a:rPr lang="en-US" dirty="0"/>
              <a:t>All other clades negative</a:t>
            </a:r>
          </a:p>
        </p:txBody>
      </p:sp>
    </p:spTree>
    <p:extLst>
      <p:ext uri="{BB962C8B-B14F-4D97-AF65-F5344CB8AC3E}">
        <p14:creationId xmlns:p14="http://schemas.microsoft.com/office/powerpoint/2010/main" val="397826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79C113-E25E-AE48-B826-5C93FF53AE1C}"/>
              </a:ext>
            </a:extLst>
          </p:cNvPr>
          <p:cNvGrpSpPr/>
          <p:nvPr/>
        </p:nvGrpSpPr>
        <p:grpSpPr>
          <a:xfrm>
            <a:off x="2515599" y="0"/>
            <a:ext cx="5858254" cy="6841078"/>
            <a:chOff x="6210178" y="0"/>
            <a:chExt cx="5858254" cy="68410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7391A4-1B6B-374A-88A2-831653737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1408"/>
            <a:stretch/>
          </p:blipFill>
          <p:spPr>
            <a:xfrm>
              <a:off x="6210178" y="0"/>
              <a:ext cx="5858254" cy="68410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AEF2BD-547D-B34D-91EF-3578D6358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846" t="95295" r="40077" b="394"/>
            <a:stretch/>
          </p:blipFill>
          <p:spPr>
            <a:xfrm>
              <a:off x="7846541" y="5728997"/>
              <a:ext cx="766119" cy="375240"/>
            </a:xfrm>
            <a:prstGeom prst="rect">
              <a:avLst/>
            </a:prstGeom>
          </p:spPr>
        </p:pic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843D016E-4B4B-7C49-A078-FC9CF55037DE}"/>
              </a:ext>
            </a:extLst>
          </p:cNvPr>
          <p:cNvSpPr/>
          <p:nvPr/>
        </p:nvSpPr>
        <p:spPr>
          <a:xfrm rot="19907080">
            <a:off x="6151598" y="928753"/>
            <a:ext cx="2289495" cy="95144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3D0460A-1F5D-6845-9316-FD0A25471863}"/>
              </a:ext>
            </a:extLst>
          </p:cNvPr>
          <p:cNvSpPr/>
          <p:nvPr/>
        </p:nvSpPr>
        <p:spPr>
          <a:xfrm rot="10800000">
            <a:off x="7931020" y="1248680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A1F8A-360A-634C-8259-622A617EC6E3}"/>
              </a:ext>
            </a:extLst>
          </p:cNvPr>
          <p:cNvSpPr txBox="1"/>
          <p:nvPr/>
        </p:nvSpPr>
        <p:spPr>
          <a:xfrm>
            <a:off x="8478815" y="2305122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1: LnuF_1 &amp; LnuF_2 (63)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756148A-2E1F-5744-A255-845A64638E60}"/>
              </a:ext>
            </a:extLst>
          </p:cNvPr>
          <p:cNvSpPr/>
          <p:nvPr/>
        </p:nvSpPr>
        <p:spPr>
          <a:xfrm rot="9900000">
            <a:off x="8095809" y="2409784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7584B-D178-EA43-8FA6-6A21EDF9094E}"/>
              </a:ext>
            </a:extLst>
          </p:cNvPr>
          <p:cNvSpPr txBox="1"/>
          <p:nvPr/>
        </p:nvSpPr>
        <p:spPr>
          <a:xfrm>
            <a:off x="8143122" y="3695779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1: LnuF_3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FE8C756-DDBB-BB42-A613-8F855F7FF54F}"/>
              </a:ext>
            </a:extLst>
          </p:cNvPr>
          <p:cNvSpPr/>
          <p:nvPr/>
        </p:nvSpPr>
        <p:spPr>
          <a:xfrm rot="12299141">
            <a:off x="7755505" y="3613176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B208D4-B585-A54F-B054-0665DA185C0E}"/>
              </a:ext>
            </a:extLst>
          </p:cNvPr>
          <p:cNvSpPr/>
          <p:nvPr/>
        </p:nvSpPr>
        <p:spPr>
          <a:xfrm rot="594085">
            <a:off x="6213532" y="2399160"/>
            <a:ext cx="2839267" cy="1612963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46874-3EC1-2140-BB72-E17B63F99FC2}"/>
              </a:ext>
            </a:extLst>
          </p:cNvPr>
          <p:cNvSpPr txBox="1"/>
          <p:nvPr/>
        </p:nvSpPr>
        <p:spPr>
          <a:xfrm>
            <a:off x="8399241" y="2852188"/>
            <a:ext cx="3184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4, 18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LnuF</a:t>
            </a:r>
            <a:r>
              <a:rPr lang="en-US" sz="1200" dirty="0"/>
              <a:t>)</a:t>
            </a:r>
          </a:p>
          <a:p>
            <a:r>
              <a:rPr lang="en-US" sz="1200" dirty="0"/>
              <a:t>Salmonella, </a:t>
            </a:r>
            <a:r>
              <a:rPr lang="en-US" sz="1200" dirty="0" err="1"/>
              <a:t>Ecoli</a:t>
            </a:r>
            <a:r>
              <a:rPr lang="en-US" sz="1200" dirty="0"/>
              <a:t>, </a:t>
            </a:r>
            <a:r>
              <a:rPr lang="en-US" sz="1200" dirty="0" err="1"/>
              <a:t>Kelbsiella</a:t>
            </a:r>
            <a:r>
              <a:rPr lang="en-US" sz="1200" dirty="0"/>
              <a:t>, Providencia, Proteus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4DD55A-DF95-994B-9AC2-624B44A907DE}"/>
              </a:ext>
            </a:extLst>
          </p:cNvPr>
          <p:cNvSpPr txBox="1"/>
          <p:nvPr/>
        </p:nvSpPr>
        <p:spPr>
          <a:xfrm>
            <a:off x="8328569" y="1425850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13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LnuB</a:t>
            </a:r>
            <a:r>
              <a:rPr lang="en-US" sz="1200" dirty="0"/>
              <a:t>)</a:t>
            </a:r>
          </a:p>
          <a:p>
            <a:r>
              <a:rPr lang="en-US" sz="1200" dirty="0"/>
              <a:t>Enterococcus, </a:t>
            </a:r>
            <a:r>
              <a:rPr lang="en-US" sz="1200" dirty="0" err="1"/>
              <a:t>Sptreptococcus</a:t>
            </a:r>
            <a:r>
              <a:rPr lang="en-US" sz="1200" dirty="0"/>
              <a:t>, Lactobacillus, </a:t>
            </a:r>
            <a:r>
              <a:rPr lang="en-US" sz="1200" dirty="0" err="1"/>
              <a:t>Clostriduim</a:t>
            </a:r>
            <a:r>
              <a:rPr lang="en-US" sz="1200" dirty="0"/>
              <a:t>, etc.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87C794-5677-314B-B8EC-258C3FA3C06C}"/>
              </a:ext>
            </a:extLst>
          </p:cNvPr>
          <p:cNvSpPr/>
          <p:nvPr/>
        </p:nvSpPr>
        <p:spPr>
          <a:xfrm rot="14048809">
            <a:off x="4349925" y="3580600"/>
            <a:ext cx="4078112" cy="1531999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71285E-E458-DE42-90FC-3084D4C18D56}"/>
              </a:ext>
            </a:extLst>
          </p:cNvPr>
          <p:cNvSpPr txBox="1"/>
          <p:nvPr/>
        </p:nvSpPr>
        <p:spPr>
          <a:xfrm>
            <a:off x="7720159" y="4831773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2, 6, 8, 10-12, 19</a:t>
            </a:r>
          </a:p>
          <a:p>
            <a:r>
              <a:rPr lang="en-US" sz="1200" dirty="0" err="1"/>
              <a:t>TrEMBL</a:t>
            </a:r>
            <a:r>
              <a:rPr lang="en-US" sz="1200" dirty="0"/>
              <a:t> annotation: </a:t>
            </a:r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endParaRPr lang="en-US" sz="1200" dirty="0"/>
          </a:p>
          <a:p>
            <a:r>
              <a:rPr lang="en-US" sz="1200" dirty="0" err="1"/>
              <a:t>Actinoplanes</a:t>
            </a:r>
            <a:r>
              <a:rPr lang="en-US" sz="1200" dirty="0"/>
              <a:t>, </a:t>
            </a:r>
            <a:r>
              <a:rPr lang="en-US" sz="1200" dirty="0" err="1"/>
              <a:t>Chloroflexia</a:t>
            </a:r>
            <a:r>
              <a:rPr lang="en-US" sz="1200" dirty="0"/>
              <a:t>, </a:t>
            </a:r>
            <a:r>
              <a:rPr lang="en-US" sz="1200" dirty="0" err="1"/>
              <a:t>Rubrobacteraceae</a:t>
            </a:r>
            <a:r>
              <a:rPr lang="en-US" sz="1200" dirty="0"/>
              <a:t>, </a:t>
            </a:r>
            <a:r>
              <a:rPr lang="en-US" sz="1200" dirty="0" err="1"/>
              <a:t>Delinococcus</a:t>
            </a:r>
            <a:r>
              <a:rPr lang="en-US" sz="1200" dirty="0"/>
              <a:t>, Actinobacteria, Streptomyces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225DBC-5923-5049-979B-F3B2F9CB4221}"/>
              </a:ext>
            </a:extLst>
          </p:cNvPr>
          <p:cNvSpPr/>
          <p:nvPr/>
        </p:nvSpPr>
        <p:spPr>
          <a:xfrm rot="8634582">
            <a:off x="2760483" y="2343870"/>
            <a:ext cx="2738210" cy="3442482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29462D-DA6E-8847-8976-E847CF132A62}"/>
              </a:ext>
            </a:extLst>
          </p:cNvPr>
          <p:cNvSpPr txBox="1"/>
          <p:nvPr/>
        </p:nvSpPr>
        <p:spPr>
          <a:xfrm>
            <a:off x="73716" y="4933322"/>
            <a:ext cx="3706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0, 5, 9 &amp; 15</a:t>
            </a:r>
          </a:p>
          <a:p>
            <a:pPr algn="r"/>
            <a:r>
              <a:rPr lang="en-US" sz="1200" dirty="0" err="1"/>
              <a:t>TrEMBL</a:t>
            </a:r>
            <a:r>
              <a:rPr lang="en-US" sz="1200" dirty="0"/>
              <a:t> annotation:  DNA Polymerase subunit beta and</a:t>
            </a:r>
          </a:p>
          <a:p>
            <a:pPr algn="r"/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.</a:t>
            </a:r>
          </a:p>
          <a:p>
            <a:pPr algn="r"/>
            <a:r>
              <a:rPr lang="en-US" sz="1200" dirty="0"/>
              <a:t>Streptomyces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F99B78B-9193-1F40-9F18-1933BC5D29B6}"/>
              </a:ext>
            </a:extLst>
          </p:cNvPr>
          <p:cNvSpPr/>
          <p:nvPr/>
        </p:nvSpPr>
        <p:spPr>
          <a:xfrm rot="16200000">
            <a:off x="4796507" y="615484"/>
            <a:ext cx="2289495" cy="951440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F94229-6000-4E47-92D8-E64802A6883B}"/>
              </a:ext>
            </a:extLst>
          </p:cNvPr>
          <p:cNvSpPr txBox="1"/>
          <p:nvPr/>
        </p:nvSpPr>
        <p:spPr>
          <a:xfrm>
            <a:off x="138742" y="326949"/>
            <a:ext cx="362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7, 17</a:t>
            </a:r>
          </a:p>
          <a:p>
            <a:pPr algn="r"/>
            <a:r>
              <a:rPr lang="en-US" sz="1200" dirty="0" err="1"/>
              <a:t>TrEMBL</a:t>
            </a:r>
            <a:r>
              <a:rPr lang="en-US" sz="1200" dirty="0"/>
              <a:t> annotation: </a:t>
            </a:r>
            <a:r>
              <a:rPr lang="en-US" sz="1200" dirty="0" err="1"/>
              <a:t>Nucleotidyltransferase</a:t>
            </a:r>
            <a:endParaRPr lang="en-US" sz="1200" dirty="0"/>
          </a:p>
          <a:p>
            <a:pPr algn="r"/>
            <a:r>
              <a:rPr lang="en-US" sz="1200" dirty="0" err="1"/>
              <a:t>Paenibafillus</a:t>
            </a:r>
            <a:r>
              <a:rPr lang="en-US" sz="1200" dirty="0"/>
              <a:t>, </a:t>
            </a:r>
            <a:r>
              <a:rPr lang="en-US" sz="1200" dirty="0" err="1"/>
              <a:t>Oceanobacillus</a:t>
            </a:r>
            <a:r>
              <a:rPr lang="en-US" sz="1200" dirty="0"/>
              <a:t>, </a:t>
            </a:r>
            <a:r>
              <a:rPr lang="en-US" sz="1200" dirty="0" err="1"/>
              <a:t>Geomicrobium</a:t>
            </a:r>
            <a:r>
              <a:rPr lang="en-US" sz="1200" dirty="0"/>
              <a:t>, etc.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E7635C-8F31-4746-8BDE-2FFFD55DC961}"/>
              </a:ext>
            </a:extLst>
          </p:cNvPr>
          <p:cNvSpPr/>
          <p:nvPr/>
        </p:nvSpPr>
        <p:spPr>
          <a:xfrm rot="2456623">
            <a:off x="3564744" y="804800"/>
            <a:ext cx="2289495" cy="1233695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304A43-5EC4-BD43-A707-0646770603A1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3626482" y="197874"/>
            <a:ext cx="1979692" cy="18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66099F-C049-2548-8157-A33342AEB2DF}"/>
              </a:ext>
            </a:extLst>
          </p:cNvPr>
          <p:cNvSpPr txBox="1"/>
          <p:nvPr/>
        </p:nvSpPr>
        <p:spPr>
          <a:xfrm>
            <a:off x="-456392" y="1283724"/>
            <a:ext cx="4260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1, 14, 16  </a:t>
            </a:r>
          </a:p>
          <a:p>
            <a:pPr algn="r"/>
            <a:r>
              <a:rPr lang="en-US" sz="1200" dirty="0" err="1"/>
              <a:t>TrEMBL</a:t>
            </a:r>
            <a:r>
              <a:rPr lang="en-US" sz="1200" dirty="0"/>
              <a:t> annotation: </a:t>
            </a:r>
            <a:r>
              <a:rPr lang="en-US" sz="1200" dirty="0" err="1"/>
              <a:t>LnuF</a:t>
            </a:r>
            <a:endParaRPr lang="en-US" sz="1200" dirty="0"/>
          </a:p>
          <a:p>
            <a:pPr algn="r"/>
            <a:r>
              <a:rPr lang="en-US" sz="1200" dirty="0" err="1"/>
              <a:t>Myroides</a:t>
            </a:r>
            <a:r>
              <a:rPr lang="en-US" sz="1200" dirty="0"/>
              <a:t>, Flavobacterium, </a:t>
            </a:r>
            <a:r>
              <a:rPr lang="en-US" sz="1200" dirty="0" err="1"/>
              <a:t>Empedobacter</a:t>
            </a:r>
            <a:r>
              <a:rPr lang="en-US" sz="1200" dirty="0"/>
              <a:t>, </a:t>
            </a:r>
            <a:r>
              <a:rPr lang="en-US" sz="1200" dirty="0" err="1"/>
              <a:t>Bacteroidales</a:t>
            </a:r>
            <a:endParaRPr lang="en-US" sz="12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13753B5-86BA-B14C-A2BD-254FC2C67F98}"/>
              </a:ext>
            </a:extLst>
          </p:cNvPr>
          <p:cNvSpPr/>
          <p:nvPr/>
        </p:nvSpPr>
        <p:spPr>
          <a:xfrm rot="18023298">
            <a:off x="5526476" y="664745"/>
            <a:ext cx="2289495" cy="951440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04451D-AE95-DC4D-B13D-39963593B1F9}"/>
              </a:ext>
            </a:extLst>
          </p:cNvPr>
          <p:cNvSpPr txBox="1"/>
          <p:nvPr/>
        </p:nvSpPr>
        <p:spPr>
          <a:xfrm>
            <a:off x="8299695" y="286718"/>
            <a:ext cx="3235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LnuG</a:t>
            </a:r>
            <a:r>
              <a:rPr lang="en-US" sz="1200" dirty="0"/>
              <a:t>)Enterococcus, Staphylococcus, </a:t>
            </a:r>
            <a:r>
              <a:rPr lang="en-US" sz="1200" dirty="0" err="1"/>
              <a:t>Ecoli</a:t>
            </a:r>
            <a:r>
              <a:rPr lang="en-US" sz="1200" dirty="0"/>
              <a:t>, Salmonella, Proteus, Acinetobacter, Listeria,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233A0-C45C-8A4B-9B45-3653C2A3A8FF}"/>
              </a:ext>
            </a:extLst>
          </p:cNvPr>
          <p:cNvSpPr txBox="1"/>
          <p:nvPr/>
        </p:nvSpPr>
        <p:spPr>
          <a:xfrm>
            <a:off x="8308177" y="1153613"/>
            <a:ext cx="230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Clade 2: </a:t>
            </a:r>
            <a:r>
              <a:rPr lang="en-US" dirty="0" err="1"/>
              <a:t>LnuB</a:t>
            </a:r>
            <a:r>
              <a:rPr lang="en-US" dirty="0"/>
              <a:t> (41)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B176FFA-2469-6844-A688-DB3614CD6503}"/>
              </a:ext>
            </a:extLst>
          </p:cNvPr>
          <p:cNvSpPr/>
          <p:nvPr/>
        </p:nvSpPr>
        <p:spPr>
          <a:xfrm rot="10567413">
            <a:off x="7306682" y="217043"/>
            <a:ext cx="1040656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F9E113-D9DE-4049-89DD-1531746F79C9}"/>
              </a:ext>
            </a:extLst>
          </p:cNvPr>
          <p:cNvSpPr txBox="1"/>
          <p:nvPr/>
        </p:nvSpPr>
        <p:spPr>
          <a:xfrm>
            <a:off x="8369963" y="33310"/>
            <a:ext cx="202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Clade 3: </a:t>
            </a:r>
            <a:r>
              <a:rPr lang="en-US" dirty="0" err="1"/>
              <a:t>LnuG</a:t>
            </a:r>
            <a:r>
              <a:rPr lang="en-US" dirty="0"/>
              <a:t> (32)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1FAA4A-E7DC-F549-A0DF-795470B895BB}"/>
              </a:ext>
            </a:extLst>
          </p:cNvPr>
          <p:cNvGrpSpPr/>
          <p:nvPr/>
        </p:nvGrpSpPr>
        <p:grpSpPr>
          <a:xfrm>
            <a:off x="377972" y="3011051"/>
            <a:ext cx="1526380" cy="1115663"/>
            <a:chOff x="307280" y="1984248"/>
            <a:chExt cx="1526380" cy="1115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98BF07-C6F5-A541-9D9B-2BF3B51B31ED}"/>
                </a:ext>
              </a:extLst>
            </p:cNvPr>
            <p:cNvSpPr txBox="1"/>
            <p:nvPr/>
          </p:nvSpPr>
          <p:spPr>
            <a:xfrm>
              <a:off x="307280" y="1984248"/>
              <a:ext cx="1526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1: </a:t>
              </a:r>
              <a:r>
                <a:rPr lang="en-US" dirty="0" err="1"/>
                <a:t>LnuF</a:t>
              </a:r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0076284-4389-DF45-B1E9-AA9C030E254A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78F61E-6380-F54F-81C7-3825A7E85CB6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99CE332-B784-AB46-8608-18C310CD30EA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6AE5D8-C8D6-C04A-A3F9-0D244B5EDA42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DAEF459-2058-F6BC-D6D5-BEC2F8BD3CE7}"/>
              </a:ext>
            </a:extLst>
          </p:cNvPr>
          <p:cNvSpPr txBox="1"/>
          <p:nvPr/>
        </p:nvSpPr>
        <p:spPr>
          <a:xfrm>
            <a:off x="3293822" y="2069314"/>
            <a:ext cx="812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185C0-742A-C040-B90F-55C78B16A356}"/>
              </a:ext>
            </a:extLst>
          </p:cNvPr>
          <p:cNvSpPr txBox="1"/>
          <p:nvPr/>
        </p:nvSpPr>
        <p:spPr>
          <a:xfrm>
            <a:off x="5599701" y="4991418"/>
            <a:ext cx="812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E0E872-3B4E-A60E-E990-104A27F905C7}"/>
              </a:ext>
            </a:extLst>
          </p:cNvPr>
          <p:cNvSpPr txBox="1"/>
          <p:nvPr/>
        </p:nvSpPr>
        <p:spPr>
          <a:xfrm>
            <a:off x="5659336" y="6263627"/>
            <a:ext cx="812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11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2B8636-7161-53F5-B751-E4D966CE4BB5}"/>
              </a:ext>
            </a:extLst>
          </p:cNvPr>
          <p:cNvSpPr txBox="1"/>
          <p:nvPr/>
        </p:nvSpPr>
        <p:spPr>
          <a:xfrm>
            <a:off x="7289353" y="4126714"/>
            <a:ext cx="812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E08DF2-2372-5D85-312F-131A13C03BC6}"/>
              </a:ext>
            </a:extLst>
          </p:cNvPr>
          <p:cNvSpPr txBox="1"/>
          <p:nvPr/>
        </p:nvSpPr>
        <p:spPr>
          <a:xfrm>
            <a:off x="7693057" y="459306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7 (56)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7A7252-1B24-A376-A130-55034D2C178B}"/>
              </a:ext>
            </a:extLst>
          </p:cNvPr>
          <p:cNvSpPr txBox="1"/>
          <p:nvPr/>
        </p:nvSpPr>
        <p:spPr>
          <a:xfrm>
            <a:off x="2319714" y="1320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4 (34)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D90945-D058-03C6-B37F-E824666793F5}"/>
              </a:ext>
            </a:extLst>
          </p:cNvPr>
          <p:cNvSpPr txBox="1"/>
          <p:nvPr/>
        </p:nvSpPr>
        <p:spPr>
          <a:xfrm>
            <a:off x="2425494" y="1019634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5 (59)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75AF68-5090-1E9B-4BB4-D2AF9DD84059}"/>
              </a:ext>
            </a:extLst>
          </p:cNvPr>
          <p:cNvSpPr txBox="1"/>
          <p:nvPr/>
        </p:nvSpPr>
        <p:spPr>
          <a:xfrm>
            <a:off x="2107405" y="4626044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Clade 6 (131)</a:t>
            </a:r>
          </a:p>
        </p:txBody>
      </p:sp>
    </p:spTree>
    <p:extLst>
      <p:ext uri="{BB962C8B-B14F-4D97-AF65-F5344CB8AC3E}">
        <p14:creationId xmlns:p14="http://schemas.microsoft.com/office/powerpoint/2010/main" val="3805549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6D8BD-26FF-5F5C-41DD-ADC2EAB7562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LnuB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ROCker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model using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ROCkOut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150bp reads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D49FF96-2FF8-1A6F-5D01-8D77FB32D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77" y="1388303"/>
            <a:ext cx="12192000" cy="508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9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ECDCC8-4CF9-65FB-6293-EB0ABC3D3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205" y="0"/>
            <a:ext cx="687837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A58E7-D108-D780-C5F4-D1C15D84F3D8}"/>
              </a:ext>
            </a:extLst>
          </p:cNvPr>
          <p:cNvSpPr txBox="1"/>
          <p:nvPr/>
        </p:nvSpPr>
        <p:spPr>
          <a:xfrm>
            <a:off x="342626" y="1124465"/>
            <a:ext cx="4390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/>
              <a:t>LnuB</a:t>
            </a:r>
            <a:r>
              <a:rPr lang="en-US" sz="2400" dirty="0"/>
              <a:t> Model</a:t>
            </a:r>
          </a:p>
          <a:p>
            <a:pPr algn="r"/>
            <a:r>
              <a:rPr lang="en-US" sz="2400" dirty="0"/>
              <a:t>original </a:t>
            </a:r>
            <a:r>
              <a:rPr lang="en-US" sz="2400" dirty="0" err="1"/>
              <a:t>ROCker</a:t>
            </a:r>
            <a:endParaRPr lang="en-US" sz="2400" dirty="0"/>
          </a:p>
          <a:p>
            <a:pPr algn="r"/>
            <a:r>
              <a:rPr lang="en-US" sz="2400" dirty="0"/>
              <a:t>150bp reads.</a:t>
            </a:r>
          </a:p>
        </p:txBody>
      </p:sp>
    </p:spTree>
    <p:extLst>
      <p:ext uri="{BB962C8B-B14F-4D97-AF65-F5344CB8AC3E}">
        <p14:creationId xmlns:p14="http://schemas.microsoft.com/office/powerpoint/2010/main" val="2356215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7030</TotalTime>
  <Words>945</Words>
  <Application>Microsoft Macintosh PowerPoint</Application>
  <PresentationFormat>Widescreen</PresentationFormat>
  <Paragraphs>173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LnuF ROCker model summary</vt:lpstr>
      <vt:lpstr>Model 1</vt:lpstr>
      <vt:lpstr>PowerPoint Presentation</vt:lpstr>
      <vt:lpstr>PowerPoint Presentation</vt:lpstr>
      <vt:lpstr>PowerPoint Presentation</vt:lpstr>
      <vt:lpstr>Model 2</vt:lpstr>
      <vt:lpstr>PowerPoint Presentation</vt:lpstr>
      <vt:lpstr>PowerPoint Presentation</vt:lpstr>
      <vt:lpstr>PowerPoint Presentation</vt:lpstr>
      <vt:lpstr>Model 3</vt:lpstr>
      <vt:lpstr>PowerPoint Presentation</vt:lpstr>
      <vt:lpstr>PowerPoint Presentation</vt:lpstr>
      <vt:lpstr>PowerPoint Presentation</vt:lpstr>
      <vt:lpstr>Model 4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Conrad, Roth E</dc:creator>
  <cp:lastModifiedBy>Conrad, Roth E</cp:lastModifiedBy>
  <cp:revision>1</cp:revision>
  <dcterms:created xsi:type="dcterms:W3CDTF">2022-07-22T18:43:53Z</dcterms:created>
  <dcterms:modified xsi:type="dcterms:W3CDTF">2022-08-31T18:55:01Z</dcterms:modified>
</cp:coreProperties>
</file>